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b956b3623d46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9271b67b9146a2"/>
  </p:sldMasterIdLst>
  <p:sldIdLst>
    <p:sldId xmlns:r="http://schemas.openxmlformats.org/officeDocument/2006/relationships" id="256" r:id="R0d596a02b6e64f96"/>
    <p:sldId xmlns:r="http://schemas.openxmlformats.org/officeDocument/2006/relationships" id="257" r:id="Rb6d2dc7f74ed45cb"/>
    <p:sldId xmlns:r="http://schemas.openxmlformats.org/officeDocument/2006/relationships" id="258" r:id="Rab84ca9447424f0e"/>
    <p:sldId xmlns:r="http://schemas.openxmlformats.org/officeDocument/2006/relationships" id="259" r:id="Rc047a23b422d4653"/>
    <p:sldId xmlns:r="http://schemas.openxmlformats.org/officeDocument/2006/relationships" id="260" r:id="R0110e38127734988"/>
    <p:sldId xmlns:r="http://schemas.openxmlformats.org/officeDocument/2006/relationships" id="261" r:id="Rd8709e0d3ceb4684"/>
    <p:sldId xmlns:r="http://schemas.openxmlformats.org/officeDocument/2006/relationships" id="262" r:id="R25231013fa2c4e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271b67b9146a2" /><Relationship Type="http://schemas.openxmlformats.org/officeDocument/2006/relationships/slide" Target="/ppt/slides/slide1.xml" Id="R0d596a02b6e64f96" /><Relationship Type="http://schemas.openxmlformats.org/officeDocument/2006/relationships/slide" Target="/ppt/slides/slide2.xml" Id="Rb6d2dc7f74ed45cb" /><Relationship Type="http://schemas.openxmlformats.org/officeDocument/2006/relationships/slide" Target="/ppt/slides/slide3.xml" Id="Rab84ca9447424f0e" /><Relationship Type="http://schemas.openxmlformats.org/officeDocument/2006/relationships/slide" Target="/ppt/slides/slide4.xml" Id="Rc047a23b422d4653" /><Relationship Type="http://schemas.openxmlformats.org/officeDocument/2006/relationships/slide" Target="/ppt/slides/slide5.xml" Id="R0110e38127734988" /><Relationship Type="http://schemas.openxmlformats.org/officeDocument/2006/relationships/slide" Target="/ppt/slides/slide6.xml" Id="Rd8709e0d3ceb4684" /><Relationship Type="http://schemas.openxmlformats.org/officeDocument/2006/relationships/slide" Target="/ppt/slides/slide7.xml" Id="R25231013fa2c4e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8b332fc7f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1d64e24dd4ea7" /><Relationship Type="http://schemas.openxmlformats.org/officeDocument/2006/relationships/theme" Target="/ppt/slideMasters/theme/theme1.xml" Id="R261a86cfcbc845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b1d64e24dd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bc908b522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38df66f47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981d1187e49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a067657fe42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04e749c1e4c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6d2ebd9a643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ab020127d40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TERMOGRAFI OG BYGGTEKNIKK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TERMOGRAFI OG BYGGTEKNIKK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2 287 509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2 950 099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3 610 828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ANDRÉ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Holumbakken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812 166 352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