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c7155723be45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e292046774e50"/>
  </p:sldMasterIdLst>
  <p:sldIdLst>
    <p:sldId xmlns:r="http://schemas.openxmlformats.org/officeDocument/2006/relationships" id="256" r:id="R7800bc7cdf9f4f4c"/>
    <p:sldId xmlns:r="http://schemas.openxmlformats.org/officeDocument/2006/relationships" id="257" r:id="Rd2a490b812694c54"/>
    <p:sldId xmlns:r="http://schemas.openxmlformats.org/officeDocument/2006/relationships" id="258" r:id="R7e58b324e42f448c"/>
    <p:sldId xmlns:r="http://schemas.openxmlformats.org/officeDocument/2006/relationships" id="259" r:id="Rbf37b375b6994924"/>
    <p:sldId xmlns:r="http://schemas.openxmlformats.org/officeDocument/2006/relationships" id="260" r:id="Rfdda4999e6fe4b57"/>
    <p:sldId xmlns:r="http://schemas.openxmlformats.org/officeDocument/2006/relationships" id="261" r:id="Rf3798a5480104205"/>
    <p:sldId xmlns:r="http://schemas.openxmlformats.org/officeDocument/2006/relationships" id="262" r:id="R3019c00327894a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e292046774e50" /><Relationship Type="http://schemas.openxmlformats.org/officeDocument/2006/relationships/slide" Target="/ppt/slides/slide1.xml" Id="R7800bc7cdf9f4f4c" /><Relationship Type="http://schemas.openxmlformats.org/officeDocument/2006/relationships/slide" Target="/ppt/slides/slide2.xml" Id="Rd2a490b812694c54" /><Relationship Type="http://schemas.openxmlformats.org/officeDocument/2006/relationships/slide" Target="/ppt/slides/slide3.xml" Id="R7e58b324e42f448c" /><Relationship Type="http://schemas.openxmlformats.org/officeDocument/2006/relationships/slide" Target="/ppt/slides/slide4.xml" Id="Rbf37b375b6994924" /><Relationship Type="http://schemas.openxmlformats.org/officeDocument/2006/relationships/slide" Target="/ppt/slides/slide5.xml" Id="Rfdda4999e6fe4b57" /><Relationship Type="http://schemas.openxmlformats.org/officeDocument/2006/relationships/slide" Target="/ppt/slides/slide6.xml" Id="Rf3798a5480104205" /><Relationship Type="http://schemas.openxmlformats.org/officeDocument/2006/relationships/slide" Target="/ppt/slides/slide7.xml" Id="R3019c00327894a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326286b87b46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2c5efbf494153" /><Relationship Type="http://schemas.openxmlformats.org/officeDocument/2006/relationships/theme" Target="/ppt/slideMasters/theme/theme1.xml" Id="R1308f8932db247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b2c5efbf4941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d5d91e30349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8cd4a7dda45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c98e2b9ba47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662edb09441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ebdd55f8a49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98796ded040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c48f7ee7b4d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 TRANSPORT &amp;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 TRANSPORT &amp; MASKIN AS ble etablert [år] og holder til i Flatråker.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1 283 402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541 345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1 371 775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KAASTAD OLAV LEGANGER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Nordbustaddalen 317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5687 Flatråker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813 874 792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