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6340382f548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638e52fa4d4458"/>
  </p:sldMasterIdLst>
  <p:sldIdLst>
    <p:sldId xmlns:r="http://schemas.openxmlformats.org/officeDocument/2006/relationships" id="256" r:id="R51c57ea9499c4531"/>
    <p:sldId xmlns:r="http://schemas.openxmlformats.org/officeDocument/2006/relationships" id="257" r:id="Rdae9006e365c4400"/>
    <p:sldId xmlns:r="http://schemas.openxmlformats.org/officeDocument/2006/relationships" id="258" r:id="R2171e82f58ee428c"/>
    <p:sldId xmlns:r="http://schemas.openxmlformats.org/officeDocument/2006/relationships" id="259" r:id="Rac65546a70d5491b"/>
    <p:sldId xmlns:r="http://schemas.openxmlformats.org/officeDocument/2006/relationships" id="260" r:id="R4c476558c3ef46ea"/>
    <p:sldId xmlns:r="http://schemas.openxmlformats.org/officeDocument/2006/relationships" id="261" r:id="R2810f71f59de49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38e52fa4d4458" /><Relationship Type="http://schemas.openxmlformats.org/officeDocument/2006/relationships/slide" Target="/ppt/slides/slide1.xml" Id="R51c57ea9499c4531" /><Relationship Type="http://schemas.openxmlformats.org/officeDocument/2006/relationships/slide" Target="/ppt/slides/slide2.xml" Id="Rdae9006e365c4400" /><Relationship Type="http://schemas.openxmlformats.org/officeDocument/2006/relationships/slide" Target="/ppt/slides/slide3.xml" Id="R2171e82f58ee428c" /><Relationship Type="http://schemas.openxmlformats.org/officeDocument/2006/relationships/slide" Target="/ppt/slides/slide4.xml" Id="Rac65546a70d5491b" /><Relationship Type="http://schemas.openxmlformats.org/officeDocument/2006/relationships/slide" Target="/ppt/slides/slide5.xml" Id="R4c476558c3ef46ea" /><Relationship Type="http://schemas.openxmlformats.org/officeDocument/2006/relationships/slide" Target="/ppt/slides/slide6.xml" Id="R2810f71f59de49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03ec6d31a42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5c086600d4a78" /><Relationship Type="http://schemas.openxmlformats.org/officeDocument/2006/relationships/theme" Target="/ppt/slideMasters/theme/theme1.xml" Id="R71d12eedcb99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55c086600d4a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2ce360de042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4e95ac8634e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ff227bc68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e24646a5a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d15040c9c49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222057e6241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