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5447a432ec40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1300bc4334918"/>
  </p:sldMasterIdLst>
  <p:sldIdLst>
    <p:sldId xmlns:r="http://schemas.openxmlformats.org/officeDocument/2006/relationships" id="256" r:id="R8bb7d44b96cb47cc"/>
    <p:sldId xmlns:r="http://schemas.openxmlformats.org/officeDocument/2006/relationships" id="257" r:id="Ra793314826de4ebe"/>
    <p:sldId xmlns:r="http://schemas.openxmlformats.org/officeDocument/2006/relationships" id="258" r:id="R0b51aa6d639a41fd"/>
    <p:sldId xmlns:r="http://schemas.openxmlformats.org/officeDocument/2006/relationships" id="259" r:id="Rf3920a736ce846dc"/>
    <p:sldId xmlns:r="http://schemas.openxmlformats.org/officeDocument/2006/relationships" id="260" r:id="R06db53c7dd5a4c1d"/>
    <p:sldId xmlns:r="http://schemas.openxmlformats.org/officeDocument/2006/relationships" id="261" r:id="Rb2e3c00f5b5642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1300bc4334918" /><Relationship Type="http://schemas.openxmlformats.org/officeDocument/2006/relationships/slide" Target="/ppt/slides/slide1.xml" Id="R8bb7d44b96cb47cc" /><Relationship Type="http://schemas.openxmlformats.org/officeDocument/2006/relationships/slide" Target="/ppt/slides/slide2.xml" Id="Ra793314826de4ebe" /><Relationship Type="http://schemas.openxmlformats.org/officeDocument/2006/relationships/slide" Target="/ppt/slides/slide3.xml" Id="R0b51aa6d639a41fd" /><Relationship Type="http://schemas.openxmlformats.org/officeDocument/2006/relationships/slide" Target="/ppt/slides/slide4.xml" Id="Rf3920a736ce846dc" /><Relationship Type="http://schemas.openxmlformats.org/officeDocument/2006/relationships/slide" Target="/ppt/slides/slide5.xml" Id="R06db53c7dd5a4c1d" /><Relationship Type="http://schemas.openxmlformats.org/officeDocument/2006/relationships/slide" Target="/ppt/slides/slide6.xml" Id="Rb2e3c00f5b5642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59d42b9654e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a7b6c88ab4908" /><Relationship Type="http://schemas.openxmlformats.org/officeDocument/2006/relationships/theme" Target="/ppt/slideMasters/theme/theme1.xml" Id="R189200d4cba1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ea7b6c88ab49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f9ccc49dc47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651a5df3e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d6cd1417c4a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2494231ce4c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1fe11179046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d1025b4f543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PARCHEM IV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16 588 512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−4 978 142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27 532 636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46 278 883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