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156f7bd3ed49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fc3a992dd4c1f"/>
  </p:sldMasterIdLst>
  <p:sldIdLst>
    <p:sldId xmlns:r="http://schemas.openxmlformats.org/officeDocument/2006/relationships" id="256" r:id="R9aa89ca5b13944ee"/>
    <p:sldId xmlns:r="http://schemas.openxmlformats.org/officeDocument/2006/relationships" id="257" r:id="Rf18fd650b3a34b62"/>
    <p:sldId xmlns:r="http://schemas.openxmlformats.org/officeDocument/2006/relationships" id="258" r:id="Ra0029f22484744bd"/>
    <p:sldId xmlns:r="http://schemas.openxmlformats.org/officeDocument/2006/relationships" id="259" r:id="R3d2f30c4a0a949ab"/>
    <p:sldId xmlns:r="http://schemas.openxmlformats.org/officeDocument/2006/relationships" id="260" r:id="Rfedad452c0c84500"/>
    <p:sldId xmlns:r="http://schemas.openxmlformats.org/officeDocument/2006/relationships" id="261" r:id="Re2acf14485b044b3"/>
    <p:sldId xmlns:r="http://schemas.openxmlformats.org/officeDocument/2006/relationships" id="262" r:id="Rf85c2eeefa3b42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fc3a992dd4c1f" /><Relationship Type="http://schemas.openxmlformats.org/officeDocument/2006/relationships/slide" Target="/ppt/slides/slide1.xml" Id="R9aa89ca5b13944ee" /><Relationship Type="http://schemas.openxmlformats.org/officeDocument/2006/relationships/slide" Target="/ppt/slides/slide2.xml" Id="Rf18fd650b3a34b62" /><Relationship Type="http://schemas.openxmlformats.org/officeDocument/2006/relationships/slide" Target="/ppt/slides/slide3.xml" Id="Ra0029f22484744bd" /><Relationship Type="http://schemas.openxmlformats.org/officeDocument/2006/relationships/slide" Target="/ppt/slides/slide4.xml" Id="R3d2f30c4a0a949ab" /><Relationship Type="http://schemas.openxmlformats.org/officeDocument/2006/relationships/slide" Target="/ppt/slides/slide5.xml" Id="Rfedad452c0c84500" /><Relationship Type="http://schemas.openxmlformats.org/officeDocument/2006/relationships/slide" Target="/ppt/slides/slide6.xml" Id="Re2acf14485b044b3" /><Relationship Type="http://schemas.openxmlformats.org/officeDocument/2006/relationships/slide" Target="/ppt/slides/slide7.xml" Id="Rf85c2eeefa3b42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35cbc463543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de982d4524ea1" /><Relationship Type="http://schemas.openxmlformats.org/officeDocument/2006/relationships/theme" Target="/ppt/slideMasters/theme/theme1.xml" Id="R8cd90b9b04ad4d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2de982d452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9c14eeffa4b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68bc86a22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8b319d4e74e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84468481642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6d847d3a148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e418670174f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80966ec3b4f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−123 818 227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1 808 012 863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7 761 930 835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8 202 926 087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Beddingen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815 896 882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AWC AS</a:t>
            </a:r>
          </a:p>
        </p:txBody>
      </p:sp>
    </p:spTree>
  </p:cSld>
  <p:clrMapOvr>
    <a:masterClrMapping xmlns:a="http://schemas.openxmlformats.org/drawingml/2006/main"/>
  </p:clrMapOvr>
</p:sld>
</file>