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93afc31084d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6bf131e0e44314"/>
  </p:sldMasterIdLst>
  <p:sldIdLst>
    <p:sldId xmlns:r="http://schemas.openxmlformats.org/officeDocument/2006/relationships" id="256" r:id="R44ffca76285a4bdf"/>
    <p:sldId xmlns:r="http://schemas.openxmlformats.org/officeDocument/2006/relationships" id="257" r:id="R93efe7521c5e4c49"/>
    <p:sldId xmlns:r="http://schemas.openxmlformats.org/officeDocument/2006/relationships" id="258" r:id="R64efab66d6dc44bf"/>
    <p:sldId xmlns:r="http://schemas.openxmlformats.org/officeDocument/2006/relationships" id="259" r:id="R512f006815be47dc"/>
    <p:sldId xmlns:r="http://schemas.openxmlformats.org/officeDocument/2006/relationships" id="260" r:id="Re84dd6753ca748b7"/>
    <p:sldId xmlns:r="http://schemas.openxmlformats.org/officeDocument/2006/relationships" id="261" r:id="R6546db6c26a4473a"/>
    <p:sldId xmlns:r="http://schemas.openxmlformats.org/officeDocument/2006/relationships" id="262" r:id="Rd70338f5d262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bf131e0e44314" /><Relationship Type="http://schemas.openxmlformats.org/officeDocument/2006/relationships/slide" Target="/ppt/slides/slide1.xml" Id="R44ffca76285a4bdf" /><Relationship Type="http://schemas.openxmlformats.org/officeDocument/2006/relationships/slide" Target="/ppt/slides/slide2.xml" Id="R93efe7521c5e4c49" /><Relationship Type="http://schemas.openxmlformats.org/officeDocument/2006/relationships/slide" Target="/ppt/slides/slide3.xml" Id="R64efab66d6dc44bf" /><Relationship Type="http://schemas.openxmlformats.org/officeDocument/2006/relationships/slide" Target="/ppt/slides/slide4.xml" Id="R512f006815be47dc" /><Relationship Type="http://schemas.openxmlformats.org/officeDocument/2006/relationships/slide" Target="/ppt/slides/slide5.xml" Id="Re84dd6753ca748b7" /><Relationship Type="http://schemas.openxmlformats.org/officeDocument/2006/relationships/slide" Target="/ppt/slides/slide6.xml" Id="R6546db6c26a4473a" /><Relationship Type="http://schemas.openxmlformats.org/officeDocument/2006/relationships/slide" Target="/ppt/slides/slide7.xml" Id="Rd70338f5d262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63e3b1b939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087cb4e44452c" /><Relationship Type="http://schemas.openxmlformats.org/officeDocument/2006/relationships/theme" Target="/ppt/slideMasters/theme/theme1.xml" Id="Ra13c8d40f8284e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8087cb4e44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7d9ddf3b7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4d5ff3e1b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cef82ae414f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3daddfcd842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2f364956c4b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e5a4281db42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9313a0ef246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OLJE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−6 642 312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5 484 066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FORTUNA INVESTERINGSSELSKAP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VICTORY CONSULTING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4083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816 640 652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OLJE INVEST AS</a:t>
            </a:r>
          </a:p>
        </p:txBody>
      </p:sp>
    </p:spTree>
  </p:cSld>
  <p:clrMapOvr>
    <a:masterClrMapping xmlns:a="http://schemas.openxmlformats.org/drawingml/2006/main"/>
  </p:clrMapOvr>
</p:sld>
</file>