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a45c30985347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5379eeae674b59"/>
  </p:sldMasterIdLst>
  <p:sldIdLst>
    <p:sldId xmlns:r="http://schemas.openxmlformats.org/officeDocument/2006/relationships" id="256" r:id="R8bd0de699da64b96"/>
    <p:sldId xmlns:r="http://schemas.openxmlformats.org/officeDocument/2006/relationships" id="257" r:id="R31bc5bef512944c1"/>
    <p:sldId xmlns:r="http://schemas.openxmlformats.org/officeDocument/2006/relationships" id="258" r:id="Rb09d66997182431c"/>
    <p:sldId xmlns:r="http://schemas.openxmlformats.org/officeDocument/2006/relationships" id="259" r:id="R4701af44d7a84a75"/>
    <p:sldId xmlns:r="http://schemas.openxmlformats.org/officeDocument/2006/relationships" id="260" r:id="R2ceebe17cbe14dab"/>
    <p:sldId xmlns:r="http://schemas.openxmlformats.org/officeDocument/2006/relationships" id="261" r:id="Rc468b4a48bdd42f4"/>
    <p:sldId xmlns:r="http://schemas.openxmlformats.org/officeDocument/2006/relationships" id="262" r:id="R97d46067660e4e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379eeae674b59" /><Relationship Type="http://schemas.openxmlformats.org/officeDocument/2006/relationships/slide" Target="/ppt/slides/slide1.xml" Id="R8bd0de699da64b96" /><Relationship Type="http://schemas.openxmlformats.org/officeDocument/2006/relationships/slide" Target="/ppt/slides/slide2.xml" Id="R31bc5bef512944c1" /><Relationship Type="http://schemas.openxmlformats.org/officeDocument/2006/relationships/slide" Target="/ppt/slides/slide3.xml" Id="Rb09d66997182431c" /><Relationship Type="http://schemas.openxmlformats.org/officeDocument/2006/relationships/slide" Target="/ppt/slides/slide4.xml" Id="R4701af44d7a84a75" /><Relationship Type="http://schemas.openxmlformats.org/officeDocument/2006/relationships/slide" Target="/ppt/slides/slide5.xml" Id="R2ceebe17cbe14dab" /><Relationship Type="http://schemas.openxmlformats.org/officeDocument/2006/relationships/slide" Target="/ppt/slides/slide6.xml" Id="Rc468b4a48bdd42f4" /><Relationship Type="http://schemas.openxmlformats.org/officeDocument/2006/relationships/slide" Target="/ppt/slides/slide7.xml" Id="R97d46067660e4e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4261e36ea444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0fa9ffffb4e11" /><Relationship Type="http://schemas.openxmlformats.org/officeDocument/2006/relationships/theme" Target="/ppt/slideMasters/theme/theme1.xml" Id="Ra36e1e60875b4e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50fa9ffffb4e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b1bbcf8444b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e10f60a9e4a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9394d409242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1210d205b47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90508da854d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e04d2a8c44b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f2e4e0be548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 FJELLSPRENGING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FJELLSPRENGING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 FJELLSPRENGING AS ble etablert [år] og holder til i Nerlandsøy.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FJELLSPRENGING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FJELLSPRENGING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FJELLSPRENGING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4 198 765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364 959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330 993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−1 364 747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1 874 260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FJELLSPRENGING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EVJEN MYKLEBUST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EVJEN MYKLEBUST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EVJEN MYKLEBUST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ÅDNE SKÅLNES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FJELLSPRENGING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Koparstadvegen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6098 Nerlandsøy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819 255 342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FJELLSPRENGING AS</a:t>
            </a:r>
          </a:p>
        </p:txBody>
      </p:sp>
    </p:spTree>
  </p:cSld>
  <p:clrMapOvr>
    <a:masterClrMapping xmlns:a="http://schemas.openxmlformats.org/drawingml/2006/main"/>
  </p:clrMapOvr>
</p:sld>
</file>