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5a6e4e3b64a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236e6483ac4f83"/>
  </p:sldMasterIdLst>
  <p:sldIdLst>
    <p:sldId xmlns:r="http://schemas.openxmlformats.org/officeDocument/2006/relationships" id="256" r:id="R5a1049e4dfd34202"/>
    <p:sldId xmlns:r="http://schemas.openxmlformats.org/officeDocument/2006/relationships" id="257" r:id="R10e22e8140e448a7"/>
    <p:sldId xmlns:r="http://schemas.openxmlformats.org/officeDocument/2006/relationships" id="258" r:id="R9ee5ad5c0ae5469a"/>
    <p:sldId xmlns:r="http://schemas.openxmlformats.org/officeDocument/2006/relationships" id="259" r:id="R991adadd25f64f72"/>
    <p:sldId xmlns:r="http://schemas.openxmlformats.org/officeDocument/2006/relationships" id="260" r:id="R83e64b6ba68341e1"/>
    <p:sldId xmlns:r="http://schemas.openxmlformats.org/officeDocument/2006/relationships" id="261" r:id="R09e6d010c16e4df1"/>
    <p:sldId xmlns:r="http://schemas.openxmlformats.org/officeDocument/2006/relationships" id="262" r:id="R8c5b088f3090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36e6483ac4f83" /><Relationship Type="http://schemas.openxmlformats.org/officeDocument/2006/relationships/slide" Target="/ppt/slides/slide1.xml" Id="R5a1049e4dfd34202" /><Relationship Type="http://schemas.openxmlformats.org/officeDocument/2006/relationships/slide" Target="/ppt/slides/slide2.xml" Id="R10e22e8140e448a7" /><Relationship Type="http://schemas.openxmlformats.org/officeDocument/2006/relationships/slide" Target="/ppt/slides/slide3.xml" Id="R9ee5ad5c0ae5469a" /><Relationship Type="http://schemas.openxmlformats.org/officeDocument/2006/relationships/slide" Target="/ppt/slides/slide4.xml" Id="R991adadd25f64f72" /><Relationship Type="http://schemas.openxmlformats.org/officeDocument/2006/relationships/slide" Target="/ppt/slides/slide5.xml" Id="R83e64b6ba68341e1" /><Relationship Type="http://schemas.openxmlformats.org/officeDocument/2006/relationships/slide" Target="/ppt/slides/slide6.xml" Id="R09e6d010c16e4df1" /><Relationship Type="http://schemas.openxmlformats.org/officeDocument/2006/relationships/slide" Target="/ppt/slides/slide7.xml" Id="R8c5b088f3090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99586d8e44f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23ffa14af4457" /><Relationship Type="http://schemas.openxmlformats.org/officeDocument/2006/relationships/theme" Target="/ppt/slideMasters/theme/theme1.xml" Id="Re3accc3c07e944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23ffa14af44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e6d00970b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7b9594dd3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e51f7ac3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da852e30c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d6acfb9ce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e8769e3234a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777aeaf98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238 139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1 425 196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11 726 738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PHILIP A WILHELMSEN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819 486 522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PHILA AS</a:t>
            </a:r>
          </a:p>
        </p:txBody>
      </p:sp>
    </p:spTree>
  </p:cSld>
  <p:clrMapOvr>
    <a:masterClrMapping xmlns:a="http://schemas.openxmlformats.org/drawingml/2006/main"/>
  </p:clrMapOvr>
</p:sld>
</file>