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c3f62e8fb540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2d87ffa2864933"/>
  </p:sldMasterIdLst>
  <p:sldIdLst>
    <p:sldId xmlns:r="http://schemas.openxmlformats.org/officeDocument/2006/relationships" id="256" r:id="Re10c7da3bc784f2f"/>
    <p:sldId xmlns:r="http://schemas.openxmlformats.org/officeDocument/2006/relationships" id="257" r:id="Rd26237e498ff474f"/>
    <p:sldId xmlns:r="http://schemas.openxmlformats.org/officeDocument/2006/relationships" id="258" r:id="Rce0834af4d554895"/>
    <p:sldId xmlns:r="http://schemas.openxmlformats.org/officeDocument/2006/relationships" id="259" r:id="Re749054f46d6407d"/>
    <p:sldId xmlns:r="http://schemas.openxmlformats.org/officeDocument/2006/relationships" id="260" r:id="R63286ca559874691"/>
    <p:sldId xmlns:r="http://schemas.openxmlformats.org/officeDocument/2006/relationships" id="261" r:id="Rf7c8636fa0474231"/>
    <p:sldId xmlns:r="http://schemas.openxmlformats.org/officeDocument/2006/relationships" id="262" r:id="R2c477af5674c42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2d87ffa2864933" /><Relationship Type="http://schemas.openxmlformats.org/officeDocument/2006/relationships/slide" Target="/ppt/slides/slide1.xml" Id="Re10c7da3bc784f2f" /><Relationship Type="http://schemas.openxmlformats.org/officeDocument/2006/relationships/slide" Target="/ppt/slides/slide2.xml" Id="Rd26237e498ff474f" /><Relationship Type="http://schemas.openxmlformats.org/officeDocument/2006/relationships/slide" Target="/ppt/slides/slide3.xml" Id="Rce0834af4d554895" /><Relationship Type="http://schemas.openxmlformats.org/officeDocument/2006/relationships/slide" Target="/ppt/slides/slide4.xml" Id="Re749054f46d6407d" /><Relationship Type="http://schemas.openxmlformats.org/officeDocument/2006/relationships/slide" Target="/ppt/slides/slide5.xml" Id="R63286ca559874691" /><Relationship Type="http://schemas.openxmlformats.org/officeDocument/2006/relationships/slide" Target="/ppt/slides/slide6.xml" Id="Rf7c8636fa0474231" /><Relationship Type="http://schemas.openxmlformats.org/officeDocument/2006/relationships/slide" Target="/ppt/slides/slide7.xml" Id="R2c477af5674c42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81683e1be84c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b416cdb47a41f2" /><Relationship Type="http://schemas.openxmlformats.org/officeDocument/2006/relationships/theme" Target="/ppt/slideMasters/theme/theme1.xml" Id="R8afd9222f2ff4d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b416cdb47a41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9e478c9ff94a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df1d7619664d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2a72d88cbc47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7bd12e7d0245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0c314d33a41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6ecd1aff0b4b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e39a47110b4f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LITNOR ACCOUNTING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LITNOR ACCOUNTING AS ble etablert [år] og holder til i Lierstranda.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3 716 591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317 665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307 316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−16 885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949 514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DOMARKIENE TOMA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Terminalen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3414 Lierstranda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firma@litnor.as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819 731 942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