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b13437a31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9bbec4d4fc4d42"/>
  </p:sldMasterIdLst>
  <p:sldIdLst>
    <p:sldId xmlns:r="http://schemas.openxmlformats.org/officeDocument/2006/relationships" id="256" r:id="R3ccf4439e9484fa9"/>
    <p:sldId xmlns:r="http://schemas.openxmlformats.org/officeDocument/2006/relationships" id="257" r:id="Re598e3e8349e4656"/>
    <p:sldId xmlns:r="http://schemas.openxmlformats.org/officeDocument/2006/relationships" id="258" r:id="R00e536b78ea34d94"/>
    <p:sldId xmlns:r="http://schemas.openxmlformats.org/officeDocument/2006/relationships" id="259" r:id="Ra9161e1a48b4473b"/>
    <p:sldId xmlns:r="http://schemas.openxmlformats.org/officeDocument/2006/relationships" id="260" r:id="R77e828abbdfc402f"/>
    <p:sldId xmlns:r="http://schemas.openxmlformats.org/officeDocument/2006/relationships" id="261" r:id="R764a60880216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bbec4d4fc4d42" /><Relationship Type="http://schemas.openxmlformats.org/officeDocument/2006/relationships/slide" Target="/ppt/slides/slide1.xml" Id="R3ccf4439e9484fa9" /><Relationship Type="http://schemas.openxmlformats.org/officeDocument/2006/relationships/slide" Target="/ppt/slides/slide2.xml" Id="Re598e3e8349e4656" /><Relationship Type="http://schemas.openxmlformats.org/officeDocument/2006/relationships/slide" Target="/ppt/slides/slide3.xml" Id="R00e536b78ea34d94" /><Relationship Type="http://schemas.openxmlformats.org/officeDocument/2006/relationships/slide" Target="/ppt/slides/slide4.xml" Id="Ra9161e1a48b4473b" /><Relationship Type="http://schemas.openxmlformats.org/officeDocument/2006/relationships/slide" Target="/ppt/slides/slide5.xml" Id="R77e828abbdfc402f" /><Relationship Type="http://schemas.openxmlformats.org/officeDocument/2006/relationships/slide" Target="/ppt/slides/slide6.xml" Id="R764a60880216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e62de78884b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f2a8225348be" /><Relationship Type="http://schemas.openxmlformats.org/officeDocument/2006/relationships/theme" Target="/ppt/slideMasters/theme/theme1.xml" Id="R485ab3d72b9f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a3f2a8225348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edec5089c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173f67870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9cc77d0ca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de456926444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a09a2c2b1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73d8f696d4c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PRIMA BRANDS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BRANDS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 BRANDS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BRANDS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BRANDS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BRANDS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2 124 200 455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97 998 653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92 415 121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651 461 440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936 106 422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BRANDS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820 058 062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BRANDS HOLDING AS</a:t>
            </a:r>
          </a:p>
        </p:txBody>
      </p:sp>
    </p:spTree>
  </p:cSld>
  <p:clrMapOvr>
    <a:masterClrMapping xmlns:a="http://schemas.openxmlformats.org/drawingml/2006/main"/>
  </p:clrMapOvr>
</p:sld>
</file>