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7c7d820551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525484118c41c1"/>
  </p:sldMasterIdLst>
  <p:sldIdLst>
    <p:sldId xmlns:r="http://schemas.openxmlformats.org/officeDocument/2006/relationships" id="256" r:id="R102a0bddb2f04bbb"/>
    <p:sldId xmlns:r="http://schemas.openxmlformats.org/officeDocument/2006/relationships" id="257" r:id="Rd2000a17536d41d6"/>
    <p:sldId xmlns:r="http://schemas.openxmlformats.org/officeDocument/2006/relationships" id="258" r:id="Rf324f34ec246489c"/>
    <p:sldId xmlns:r="http://schemas.openxmlformats.org/officeDocument/2006/relationships" id="259" r:id="Rd85a46c56032485c"/>
    <p:sldId xmlns:r="http://schemas.openxmlformats.org/officeDocument/2006/relationships" id="260" r:id="R48ff1ae2b24f4a0c"/>
    <p:sldId xmlns:r="http://schemas.openxmlformats.org/officeDocument/2006/relationships" id="261" r:id="Rfd65062c719d492f"/>
    <p:sldId xmlns:r="http://schemas.openxmlformats.org/officeDocument/2006/relationships" id="262" r:id="R3cd900950a3b40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25484118c41c1" /><Relationship Type="http://schemas.openxmlformats.org/officeDocument/2006/relationships/slide" Target="/ppt/slides/slide1.xml" Id="R102a0bddb2f04bbb" /><Relationship Type="http://schemas.openxmlformats.org/officeDocument/2006/relationships/slide" Target="/ppt/slides/slide2.xml" Id="Rd2000a17536d41d6" /><Relationship Type="http://schemas.openxmlformats.org/officeDocument/2006/relationships/slide" Target="/ppt/slides/slide3.xml" Id="Rf324f34ec246489c" /><Relationship Type="http://schemas.openxmlformats.org/officeDocument/2006/relationships/slide" Target="/ppt/slides/slide4.xml" Id="Rd85a46c56032485c" /><Relationship Type="http://schemas.openxmlformats.org/officeDocument/2006/relationships/slide" Target="/ppt/slides/slide5.xml" Id="R48ff1ae2b24f4a0c" /><Relationship Type="http://schemas.openxmlformats.org/officeDocument/2006/relationships/slide" Target="/ppt/slides/slide6.xml" Id="Rfd65062c719d492f" /><Relationship Type="http://schemas.openxmlformats.org/officeDocument/2006/relationships/slide" Target="/ppt/slides/slide7.xml" Id="R3cd900950a3b40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3b35508da45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9a643da694e3b" /><Relationship Type="http://schemas.openxmlformats.org/officeDocument/2006/relationships/theme" Target="/ppt/slideMasters/theme/theme1.xml" Id="R8aa18dfd15d045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99a643da694e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7d6d353c442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3c0bc1a844a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a359347a54d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6f64c867f49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2a06b75a244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569e86a9747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8f002612548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KEB INVEST AS ble etablert [år] og holder til i Hamarvik.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−177 944 024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416 372 654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425 471 146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KARL-ERIK BEKKEN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Karl Erik Bekken, Fillingsnesveien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7263 Hamarvik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820 656 342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