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0c145320e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1647e64754842"/>
  </p:sldMasterIdLst>
  <p:sldIdLst>
    <p:sldId xmlns:r="http://schemas.openxmlformats.org/officeDocument/2006/relationships" id="256" r:id="R43338517a84f4d5b"/>
    <p:sldId xmlns:r="http://schemas.openxmlformats.org/officeDocument/2006/relationships" id="257" r:id="R045a9c5a5664413b"/>
    <p:sldId xmlns:r="http://schemas.openxmlformats.org/officeDocument/2006/relationships" id="258" r:id="R6ca13934bc24436a"/>
    <p:sldId xmlns:r="http://schemas.openxmlformats.org/officeDocument/2006/relationships" id="259" r:id="R082a28ab7dc74de7"/>
    <p:sldId xmlns:r="http://schemas.openxmlformats.org/officeDocument/2006/relationships" id="260" r:id="R5dee31f95c3041cc"/>
    <p:sldId xmlns:r="http://schemas.openxmlformats.org/officeDocument/2006/relationships" id="261" r:id="R57e60a6bcf424a53"/>
    <p:sldId xmlns:r="http://schemas.openxmlformats.org/officeDocument/2006/relationships" id="262" r:id="Rd0b613e8655e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1647e64754842" /><Relationship Type="http://schemas.openxmlformats.org/officeDocument/2006/relationships/slide" Target="/ppt/slides/slide1.xml" Id="R43338517a84f4d5b" /><Relationship Type="http://schemas.openxmlformats.org/officeDocument/2006/relationships/slide" Target="/ppt/slides/slide2.xml" Id="R045a9c5a5664413b" /><Relationship Type="http://schemas.openxmlformats.org/officeDocument/2006/relationships/slide" Target="/ppt/slides/slide3.xml" Id="R6ca13934bc24436a" /><Relationship Type="http://schemas.openxmlformats.org/officeDocument/2006/relationships/slide" Target="/ppt/slides/slide4.xml" Id="R082a28ab7dc74de7" /><Relationship Type="http://schemas.openxmlformats.org/officeDocument/2006/relationships/slide" Target="/ppt/slides/slide5.xml" Id="R5dee31f95c3041cc" /><Relationship Type="http://schemas.openxmlformats.org/officeDocument/2006/relationships/slide" Target="/ppt/slides/slide6.xml" Id="R57e60a6bcf424a53" /><Relationship Type="http://schemas.openxmlformats.org/officeDocument/2006/relationships/slide" Target="/ppt/slides/slide7.xml" Id="Rd0b613e8655e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ae27a37fe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8c8050c5e4141" /><Relationship Type="http://schemas.openxmlformats.org/officeDocument/2006/relationships/theme" Target="/ppt/slideMasters/theme/theme1.xml" Id="Re14959988809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98c8050c5e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5a1c227e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fd5a30e12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7a8348aab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932b216a2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3bc0a88be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88316b16e47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27ef99cb1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−177 944 024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416 372 654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425 471 146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