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03f7df44749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0d4bbcd47a4835"/>
  </p:sldMasterIdLst>
  <p:sldIdLst>
    <p:sldId xmlns:r="http://schemas.openxmlformats.org/officeDocument/2006/relationships" id="256" r:id="R84d0c12b0f8445e4"/>
    <p:sldId xmlns:r="http://schemas.openxmlformats.org/officeDocument/2006/relationships" id="257" r:id="R81bbc84b16c74031"/>
    <p:sldId xmlns:r="http://schemas.openxmlformats.org/officeDocument/2006/relationships" id="258" r:id="R0063467241c34018"/>
    <p:sldId xmlns:r="http://schemas.openxmlformats.org/officeDocument/2006/relationships" id="259" r:id="R1b9ffe8417834163"/>
    <p:sldId xmlns:r="http://schemas.openxmlformats.org/officeDocument/2006/relationships" id="260" r:id="R1e6e834db65f4262"/>
    <p:sldId xmlns:r="http://schemas.openxmlformats.org/officeDocument/2006/relationships" id="261" r:id="R3d87e991cbef42c6"/>
    <p:sldId xmlns:r="http://schemas.openxmlformats.org/officeDocument/2006/relationships" id="262" r:id="R3c6af67c3d8d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d4bbcd47a4835" /><Relationship Type="http://schemas.openxmlformats.org/officeDocument/2006/relationships/slide" Target="/ppt/slides/slide1.xml" Id="R84d0c12b0f8445e4" /><Relationship Type="http://schemas.openxmlformats.org/officeDocument/2006/relationships/slide" Target="/ppt/slides/slide2.xml" Id="R81bbc84b16c74031" /><Relationship Type="http://schemas.openxmlformats.org/officeDocument/2006/relationships/slide" Target="/ppt/slides/slide3.xml" Id="R0063467241c34018" /><Relationship Type="http://schemas.openxmlformats.org/officeDocument/2006/relationships/slide" Target="/ppt/slides/slide4.xml" Id="R1b9ffe8417834163" /><Relationship Type="http://schemas.openxmlformats.org/officeDocument/2006/relationships/slide" Target="/ppt/slides/slide5.xml" Id="R1e6e834db65f4262" /><Relationship Type="http://schemas.openxmlformats.org/officeDocument/2006/relationships/slide" Target="/ppt/slides/slide6.xml" Id="R3d87e991cbef42c6" /><Relationship Type="http://schemas.openxmlformats.org/officeDocument/2006/relationships/slide" Target="/ppt/slides/slide7.xml" Id="R3c6af67c3d8d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14145c24e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55249264c4dfa" /><Relationship Type="http://schemas.openxmlformats.org/officeDocument/2006/relationships/theme" Target="/ppt/slideMasters/theme/theme1.xml" Id="R76e4d48dbaff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55249264c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e7883d4a7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10bd288643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ff7da87d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85df29d1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e486cd0ec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72802d166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b9e8d0eed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