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fa15a83cb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d79262c834772"/>
  </p:sldMasterIdLst>
  <p:sldIdLst>
    <p:sldId xmlns:r="http://schemas.openxmlformats.org/officeDocument/2006/relationships" id="256" r:id="Rd187e9cf2a714a1a"/>
    <p:sldId xmlns:r="http://schemas.openxmlformats.org/officeDocument/2006/relationships" id="257" r:id="R0967eef416c64c99"/>
    <p:sldId xmlns:r="http://schemas.openxmlformats.org/officeDocument/2006/relationships" id="258" r:id="R8cbcf3c41d5b4a3d"/>
    <p:sldId xmlns:r="http://schemas.openxmlformats.org/officeDocument/2006/relationships" id="259" r:id="R4ff6161ef9604cf8"/>
    <p:sldId xmlns:r="http://schemas.openxmlformats.org/officeDocument/2006/relationships" id="260" r:id="R1a897814f0d94063"/>
    <p:sldId xmlns:r="http://schemas.openxmlformats.org/officeDocument/2006/relationships" id="261" r:id="Rb36ce877f7f7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d79262c834772" /><Relationship Type="http://schemas.openxmlformats.org/officeDocument/2006/relationships/slide" Target="/ppt/slides/slide1.xml" Id="Rd187e9cf2a714a1a" /><Relationship Type="http://schemas.openxmlformats.org/officeDocument/2006/relationships/slide" Target="/ppt/slides/slide2.xml" Id="R0967eef416c64c99" /><Relationship Type="http://schemas.openxmlformats.org/officeDocument/2006/relationships/slide" Target="/ppt/slides/slide3.xml" Id="R8cbcf3c41d5b4a3d" /><Relationship Type="http://schemas.openxmlformats.org/officeDocument/2006/relationships/slide" Target="/ppt/slides/slide4.xml" Id="R4ff6161ef9604cf8" /><Relationship Type="http://schemas.openxmlformats.org/officeDocument/2006/relationships/slide" Target="/ppt/slides/slide5.xml" Id="R1a897814f0d94063" /><Relationship Type="http://schemas.openxmlformats.org/officeDocument/2006/relationships/slide" Target="/ppt/slides/slide6.xml" Id="Rb36ce877f7f7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a9fa73547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95e71a234ad2" /><Relationship Type="http://schemas.openxmlformats.org/officeDocument/2006/relationships/theme" Target="/ppt/slideMasters/theme/theme1.xml" Id="R829d1333c820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595e71a234a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3860de0c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c9645e12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4888040c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8b7456b0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ab0bdfbe443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e56a5edb5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