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fb13f3850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b383c28634a8d"/>
  </p:sldMasterIdLst>
  <p:sldIdLst>
    <p:sldId xmlns:r="http://schemas.openxmlformats.org/officeDocument/2006/relationships" id="256" r:id="R18497e39f0fb45fe"/>
    <p:sldId xmlns:r="http://schemas.openxmlformats.org/officeDocument/2006/relationships" id="257" r:id="R7549a29337ab4d28"/>
    <p:sldId xmlns:r="http://schemas.openxmlformats.org/officeDocument/2006/relationships" id="258" r:id="R5fa49f82954542e3"/>
    <p:sldId xmlns:r="http://schemas.openxmlformats.org/officeDocument/2006/relationships" id="259" r:id="R4cca59a5e2394ce6"/>
    <p:sldId xmlns:r="http://schemas.openxmlformats.org/officeDocument/2006/relationships" id="260" r:id="Rf878fb47c65b468c"/>
    <p:sldId xmlns:r="http://schemas.openxmlformats.org/officeDocument/2006/relationships" id="261" r:id="Rde7c6a9fb851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b383c28634a8d" /><Relationship Type="http://schemas.openxmlformats.org/officeDocument/2006/relationships/slide" Target="/ppt/slides/slide1.xml" Id="R18497e39f0fb45fe" /><Relationship Type="http://schemas.openxmlformats.org/officeDocument/2006/relationships/slide" Target="/ppt/slides/slide2.xml" Id="R7549a29337ab4d28" /><Relationship Type="http://schemas.openxmlformats.org/officeDocument/2006/relationships/slide" Target="/ppt/slides/slide3.xml" Id="R5fa49f82954542e3" /><Relationship Type="http://schemas.openxmlformats.org/officeDocument/2006/relationships/slide" Target="/ppt/slides/slide4.xml" Id="R4cca59a5e2394ce6" /><Relationship Type="http://schemas.openxmlformats.org/officeDocument/2006/relationships/slide" Target="/ppt/slides/slide5.xml" Id="Rf878fb47c65b468c" /><Relationship Type="http://schemas.openxmlformats.org/officeDocument/2006/relationships/slide" Target="/ppt/slides/slide6.xml" Id="Rde7c6a9fb851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7a3718548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39fe046946dd" /><Relationship Type="http://schemas.openxmlformats.org/officeDocument/2006/relationships/theme" Target="/ppt/slideMasters/theme/theme1.xml" Id="R0b3be22bc1f74f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3e39fe0469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093fe6534c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66b8d32e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e1919a1d0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e212b518d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a9fbd321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d474032d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DRIVETECH ENGINEERING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