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3493c23d6f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db42adb234acd"/>
  </p:sldMasterIdLst>
  <p:sldIdLst>
    <p:sldId xmlns:r="http://schemas.openxmlformats.org/officeDocument/2006/relationships" id="256" r:id="R9aa1946106f24e5e"/>
    <p:sldId xmlns:r="http://schemas.openxmlformats.org/officeDocument/2006/relationships" id="257" r:id="Rfe984f420d47404e"/>
    <p:sldId xmlns:r="http://schemas.openxmlformats.org/officeDocument/2006/relationships" id="258" r:id="R2a8a8c4e9527458b"/>
    <p:sldId xmlns:r="http://schemas.openxmlformats.org/officeDocument/2006/relationships" id="259" r:id="R21799ee58ae0447a"/>
    <p:sldId xmlns:r="http://schemas.openxmlformats.org/officeDocument/2006/relationships" id="260" r:id="R90e0af03d7ba48e5"/>
    <p:sldId xmlns:r="http://schemas.openxmlformats.org/officeDocument/2006/relationships" id="261" r:id="R7531cc38436d4152"/>
    <p:sldId xmlns:r="http://schemas.openxmlformats.org/officeDocument/2006/relationships" id="262" r:id="R095da56f7dd7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db42adb234acd" /><Relationship Type="http://schemas.openxmlformats.org/officeDocument/2006/relationships/slide" Target="/ppt/slides/slide1.xml" Id="R9aa1946106f24e5e" /><Relationship Type="http://schemas.openxmlformats.org/officeDocument/2006/relationships/slide" Target="/ppt/slides/slide2.xml" Id="Rfe984f420d47404e" /><Relationship Type="http://schemas.openxmlformats.org/officeDocument/2006/relationships/slide" Target="/ppt/slides/slide3.xml" Id="R2a8a8c4e9527458b" /><Relationship Type="http://schemas.openxmlformats.org/officeDocument/2006/relationships/slide" Target="/ppt/slides/slide4.xml" Id="R21799ee58ae0447a" /><Relationship Type="http://schemas.openxmlformats.org/officeDocument/2006/relationships/slide" Target="/ppt/slides/slide5.xml" Id="R90e0af03d7ba48e5" /><Relationship Type="http://schemas.openxmlformats.org/officeDocument/2006/relationships/slide" Target="/ppt/slides/slide6.xml" Id="R7531cc38436d4152" /><Relationship Type="http://schemas.openxmlformats.org/officeDocument/2006/relationships/slide" Target="/ppt/slides/slide7.xml" Id="R095da56f7dd7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30e7abe9f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4177912654af4" /><Relationship Type="http://schemas.openxmlformats.org/officeDocument/2006/relationships/theme" Target="/ppt/slideMasters/theme/theme1.xml" Id="R6cc2dd88f4a145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417791265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0f6720b67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a94cab34148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0b8a864cb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d3c93c385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86bcea5eb44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f77734fb8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11f35434d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