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8050d5ece46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c55fdc65549ab"/>
  </p:sldMasterIdLst>
  <p:sldIdLst>
    <p:sldId xmlns:r="http://schemas.openxmlformats.org/officeDocument/2006/relationships" id="256" r:id="Rb400d3229cc1443d"/>
    <p:sldId xmlns:r="http://schemas.openxmlformats.org/officeDocument/2006/relationships" id="257" r:id="R1e32ff792a1946f2"/>
    <p:sldId xmlns:r="http://schemas.openxmlformats.org/officeDocument/2006/relationships" id="258" r:id="Rc5855080263c44a9"/>
    <p:sldId xmlns:r="http://schemas.openxmlformats.org/officeDocument/2006/relationships" id="259" r:id="R439070361a4646b3"/>
    <p:sldId xmlns:r="http://schemas.openxmlformats.org/officeDocument/2006/relationships" id="260" r:id="R70b2db75375e4952"/>
    <p:sldId xmlns:r="http://schemas.openxmlformats.org/officeDocument/2006/relationships" id="261" r:id="R022309a33c62487d"/>
    <p:sldId xmlns:r="http://schemas.openxmlformats.org/officeDocument/2006/relationships" id="262" r:id="R88c015bb3c34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c55fdc65549ab" /><Relationship Type="http://schemas.openxmlformats.org/officeDocument/2006/relationships/slide" Target="/ppt/slides/slide1.xml" Id="Rb400d3229cc1443d" /><Relationship Type="http://schemas.openxmlformats.org/officeDocument/2006/relationships/slide" Target="/ppt/slides/slide2.xml" Id="R1e32ff792a1946f2" /><Relationship Type="http://schemas.openxmlformats.org/officeDocument/2006/relationships/slide" Target="/ppt/slides/slide3.xml" Id="Rc5855080263c44a9" /><Relationship Type="http://schemas.openxmlformats.org/officeDocument/2006/relationships/slide" Target="/ppt/slides/slide4.xml" Id="R439070361a4646b3" /><Relationship Type="http://schemas.openxmlformats.org/officeDocument/2006/relationships/slide" Target="/ppt/slides/slide5.xml" Id="R70b2db75375e4952" /><Relationship Type="http://schemas.openxmlformats.org/officeDocument/2006/relationships/slide" Target="/ppt/slides/slide6.xml" Id="R022309a33c62487d" /><Relationship Type="http://schemas.openxmlformats.org/officeDocument/2006/relationships/slide" Target="/ppt/slides/slide7.xml" Id="R88c015bb3c34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e3e1f86ec4b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53247f7f14577" /><Relationship Type="http://schemas.openxmlformats.org/officeDocument/2006/relationships/theme" Target="/ppt/slideMasters/theme/theme1.xml" Id="Raa59702150ca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753247f7f145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3ddfc4e11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8846f6913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784687d749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a223c8b02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299bac1c49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0ab64503c48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1fc1b3dc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 ULSUND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ULSUND HOLDING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5 234 892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7 644 490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8 145 276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ULSUND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Batteriveien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821 978 572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 ULSUND HOLDING AS</a:t>
            </a:r>
          </a:p>
        </p:txBody>
      </p:sp>
    </p:spTree>
  </p:cSld>
  <p:clrMapOvr>
    <a:masterClrMapping xmlns:a="http://schemas.openxmlformats.org/drawingml/2006/main"/>
  </p:clrMapOvr>
</p:sld>
</file>