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3c519d2ec742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63ba8801754569"/>
  </p:sldMasterIdLst>
  <p:sldIdLst>
    <p:sldId xmlns:r="http://schemas.openxmlformats.org/officeDocument/2006/relationships" id="256" r:id="Rd81634b5899f4342"/>
    <p:sldId xmlns:r="http://schemas.openxmlformats.org/officeDocument/2006/relationships" id="257" r:id="Rd410d6114f7341c6"/>
    <p:sldId xmlns:r="http://schemas.openxmlformats.org/officeDocument/2006/relationships" id="258" r:id="Raf058e47705f4249"/>
    <p:sldId xmlns:r="http://schemas.openxmlformats.org/officeDocument/2006/relationships" id="259" r:id="Rde9d0c93d8814740"/>
    <p:sldId xmlns:r="http://schemas.openxmlformats.org/officeDocument/2006/relationships" id="260" r:id="R01596b7174084e03"/>
    <p:sldId xmlns:r="http://schemas.openxmlformats.org/officeDocument/2006/relationships" id="261" r:id="R4b55dbca63e34b4c"/>
    <p:sldId xmlns:r="http://schemas.openxmlformats.org/officeDocument/2006/relationships" id="262" r:id="R95c57077c97347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63ba8801754569" /><Relationship Type="http://schemas.openxmlformats.org/officeDocument/2006/relationships/slide" Target="/ppt/slides/slide1.xml" Id="Rd81634b5899f4342" /><Relationship Type="http://schemas.openxmlformats.org/officeDocument/2006/relationships/slide" Target="/ppt/slides/slide2.xml" Id="Rd410d6114f7341c6" /><Relationship Type="http://schemas.openxmlformats.org/officeDocument/2006/relationships/slide" Target="/ppt/slides/slide3.xml" Id="Raf058e47705f4249" /><Relationship Type="http://schemas.openxmlformats.org/officeDocument/2006/relationships/slide" Target="/ppt/slides/slide4.xml" Id="Rde9d0c93d8814740" /><Relationship Type="http://schemas.openxmlformats.org/officeDocument/2006/relationships/slide" Target="/ppt/slides/slide5.xml" Id="R01596b7174084e03" /><Relationship Type="http://schemas.openxmlformats.org/officeDocument/2006/relationships/slide" Target="/ppt/slides/slide6.xml" Id="R4b55dbca63e34b4c" /><Relationship Type="http://schemas.openxmlformats.org/officeDocument/2006/relationships/slide" Target="/ppt/slides/slide7.xml" Id="R95c57077c97347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f754680ff143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854854e394061" /><Relationship Type="http://schemas.openxmlformats.org/officeDocument/2006/relationships/theme" Target="/ppt/slideMasters/theme/theme1.xml" Id="R13d5e74108ec4b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4854854e3940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933ec426244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8e14eda8843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099f688a448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0bbf9d0ac41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44a37f84745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11f4b46c247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05631210847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ECIT MIDCO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MIDCO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MIDCO HOLDING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MIDCO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MIDCO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MIDCO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−781 355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19 915 125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2 209 342 759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4 048 432 414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MIDCO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MIDCO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Rolfsbuktveien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822 018 262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MIDCO HOLDING AS</a:t>
            </a:r>
          </a:p>
        </p:txBody>
      </p:sp>
    </p:spTree>
  </p:cSld>
  <p:clrMapOvr>
    <a:masterClrMapping xmlns:a="http://schemas.openxmlformats.org/drawingml/2006/main"/>
  </p:clrMapOvr>
</p:sld>
</file>