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65f7d1a36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c61d86e4eb4ee9"/>
  </p:sldMasterIdLst>
  <p:sldIdLst>
    <p:sldId xmlns:r="http://schemas.openxmlformats.org/officeDocument/2006/relationships" id="256" r:id="Re1ed78bceab34a9b"/>
    <p:sldId xmlns:r="http://schemas.openxmlformats.org/officeDocument/2006/relationships" id="257" r:id="R764e74b798d24c65"/>
    <p:sldId xmlns:r="http://schemas.openxmlformats.org/officeDocument/2006/relationships" id="258" r:id="R0f4478d4e6b24ea4"/>
    <p:sldId xmlns:r="http://schemas.openxmlformats.org/officeDocument/2006/relationships" id="259" r:id="R76d608431e4549e6"/>
    <p:sldId xmlns:r="http://schemas.openxmlformats.org/officeDocument/2006/relationships" id="260" r:id="R7b15c5334c6745a8"/>
    <p:sldId xmlns:r="http://schemas.openxmlformats.org/officeDocument/2006/relationships" id="261" r:id="R4b476cc7ece54458"/>
    <p:sldId xmlns:r="http://schemas.openxmlformats.org/officeDocument/2006/relationships" id="262" r:id="R4539808a374a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61d86e4eb4ee9" /><Relationship Type="http://schemas.openxmlformats.org/officeDocument/2006/relationships/slide" Target="/ppt/slides/slide1.xml" Id="Re1ed78bceab34a9b" /><Relationship Type="http://schemas.openxmlformats.org/officeDocument/2006/relationships/slide" Target="/ppt/slides/slide2.xml" Id="R764e74b798d24c65" /><Relationship Type="http://schemas.openxmlformats.org/officeDocument/2006/relationships/slide" Target="/ppt/slides/slide3.xml" Id="R0f4478d4e6b24ea4" /><Relationship Type="http://schemas.openxmlformats.org/officeDocument/2006/relationships/slide" Target="/ppt/slides/slide4.xml" Id="R76d608431e4549e6" /><Relationship Type="http://schemas.openxmlformats.org/officeDocument/2006/relationships/slide" Target="/ppt/slides/slide5.xml" Id="R7b15c5334c6745a8" /><Relationship Type="http://schemas.openxmlformats.org/officeDocument/2006/relationships/slide" Target="/ppt/slides/slide6.xml" Id="R4b476cc7ece54458" /><Relationship Type="http://schemas.openxmlformats.org/officeDocument/2006/relationships/slide" Target="/ppt/slides/slide7.xml" Id="R4539808a374a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cc09c65ad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973a0899e46c2" /><Relationship Type="http://schemas.openxmlformats.org/officeDocument/2006/relationships/theme" Target="/ppt/slideMasters/theme/theme1.xml" Id="Rdd76b6f28cea49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973a0899e46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b3d53560e41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e3f3e795a4e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d82598856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91b15411d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ff020c74a48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55bce48e0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0867540314f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K10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K10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K10 EIENDOM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K10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K10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K10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−1 379 874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−5 699 785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23 149 369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K10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ZIKO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K10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Enggate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822 583 652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K10 EIENDOM AS</a:t>
            </a:r>
          </a:p>
        </p:txBody>
      </p:sp>
    </p:spTree>
  </p:cSld>
  <p:clrMapOvr>
    <a:masterClrMapping xmlns:a="http://schemas.openxmlformats.org/drawingml/2006/main"/>
  </p:clrMapOvr>
</p:sld>
</file>