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b5cd348f0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7779eca8a4586"/>
  </p:sldMasterIdLst>
  <p:sldIdLst>
    <p:sldId xmlns:r="http://schemas.openxmlformats.org/officeDocument/2006/relationships" id="256" r:id="Re9c9993ec72b43b6"/>
    <p:sldId xmlns:r="http://schemas.openxmlformats.org/officeDocument/2006/relationships" id="257" r:id="Ra3dfcd399cc34827"/>
    <p:sldId xmlns:r="http://schemas.openxmlformats.org/officeDocument/2006/relationships" id="258" r:id="Rb8b12d5fc7ed44c1"/>
    <p:sldId xmlns:r="http://schemas.openxmlformats.org/officeDocument/2006/relationships" id="259" r:id="R5bd646788f794839"/>
    <p:sldId xmlns:r="http://schemas.openxmlformats.org/officeDocument/2006/relationships" id="260" r:id="R1dc38d22866f46af"/>
    <p:sldId xmlns:r="http://schemas.openxmlformats.org/officeDocument/2006/relationships" id="261" r:id="R6d7a1f78d6ea4948"/>
    <p:sldId xmlns:r="http://schemas.openxmlformats.org/officeDocument/2006/relationships" id="262" r:id="R317117fd9b43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7779eca8a4586" /><Relationship Type="http://schemas.openxmlformats.org/officeDocument/2006/relationships/slide" Target="/ppt/slides/slide1.xml" Id="Re9c9993ec72b43b6" /><Relationship Type="http://schemas.openxmlformats.org/officeDocument/2006/relationships/slide" Target="/ppt/slides/slide2.xml" Id="Ra3dfcd399cc34827" /><Relationship Type="http://schemas.openxmlformats.org/officeDocument/2006/relationships/slide" Target="/ppt/slides/slide3.xml" Id="Rb8b12d5fc7ed44c1" /><Relationship Type="http://schemas.openxmlformats.org/officeDocument/2006/relationships/slide" Target="/ppt/slides/slide4.xml" Id="R5bd646788f794839" /><Relationship Type="http://schemas.openxmlformats.org/officeDocument/2006/relationships/slide" Target="/ppt/slides/slide5.xml" Id="R1dc38d22866f46af" /><Relationship Type="http://schemas.openxmlformats.org/officeDocument/2006/relationships/slide" Target="/ppt/slides/slide6.xml" Id="R6d7a1f78d6ea4948" /><Relationship Type="http://schemas.openxmlformats.org/officeDocument/2006/relationships/slide" Target="/ppt/slides/slide7.xml" Id="R317117fd9b43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65e21ec83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a8b0ce6b542dc" /><Relationship Type="http://schemas.openxmlformats.org/officeDocument/2006/relationships/theme" Target="/ppt/slideMasters/theme/theme1.xml" Id="R56e0db2d2a0c42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3a8b0ce6b5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e90cdf21244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e77b5c0264b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401e6114846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cdfc6385d48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0f1c74b72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7d506e32949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a1567656d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 KYSTFISKE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KYSTFISKE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3 666 575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2 315 029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3 106 180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17 269 707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ALEXANDER REINHOLDTSEN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822 585 582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KYSTFISKE AS</a:t>
            </a:r>
          </a:p>
        </p:txBody>
      </p:sp>
    </p:spTree>
  </p:cSld>
  <p:clrMapOvr>
    <a:masterClrMapping xmlns:a="http://schemas.openxmlformats.org/drawingml/2006/main"/>
  </p:clrMapOvr>
</p:sld>
</file>