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f5a34e63c4e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2304ab23114953"/>
  </p:sldMasterIdLst>
  <p:sldIdLst>
    <p:sldId xmlns:r="http://schemas.openxmlformats.org/officeDocument/2006/relationships" id="256" r:id="Rc32fba8e742c42dc"/>
    <p:sldId xmlns:r="http://schemas.openxmlformats.org/officeDocument/2006/relationships" id="257" r:id="R1bbd5276b8284d27"/>
    <p:sldId xmlns:r="http://schemas.openxmlformats.org/officeDocument/2006/relationships" id="258" r:id="R20ecf29ba287431b"/>
    <p:sldId xmlns:r="http://schemas.openxmlformats.org/officeDocument/2006/relationships" id="259" r:id="Rf8be1f27a8654ca1"/>
    <p:sldId xmlns:r="http://schemas.openxmlformats.org/officeDocument/2006/relationships" id="260" r:id="R3b36004c81014331"/>
    <p:sldId xmlns:r="http://schemas.openxmlformats.org/officeDocument/2006/relationships" id="261" r:id="R28fea00800a742a8"/>
    <p:sldId xmlns:r="http://schemas.openxmlformats.org/officeDocument/2006/relationships" id="262" r:id="Ra155a00056264b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304ab23114953" /><Relationship Type="http://schemas.openxmlformats.org/officeDocument/2006/relationships/slide" Target="/ppt/slides/slide1.xml" Id="Rc32fba8e742c42dc" /><Relationship Type="http://schemas.openxmlformats.org/officeDocument/2006/relationships/slide" Target="/ppt/slides/slide2.xml" Id="R1bbd5276b8284d27" /><Relationship Type="http://schemas.openxmlformats.org/officeDocument/2006/relationships/slide" Target="/ppt/slides/slide3.xml" Id="R20ecf29ba287431b" /><Relationship Type="http://schemas.openxmlformats.org/officeDocument/2006/relationships/slide" Target="/ppt/slides/slide4.xml" Id="Rf8be1f27a8654ca1" /><Relationship Type="http://schemas.openxmlformats.org/officeDocument/2006/relationships/slide" Target="/ppt/slides/slide5.xml" Id="R3b36004c81014331" /><Relationship Type="http://schemas.openxmlformats.org/officeDocument/2006/relationships/slide" Target="/ppt/slides/slide6.xml" Id="R28fea00800a742a8" /><Relationship Type="http://schemas.openxmlformats.org/officeDocument/2006/relationships/slide" Target="/ppt/slides/slide7.xml" Id="Ra155a00056264b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e3698cf31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aaae2ea814315" /><Relationship Type="http://schemas.openxmlformats.org/officeDocument/2006/relationships/theme" Target="/ppt/slideMasters/theme/theme1.xml" Id="R8ee39a4f8ce445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aaae2ea81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a5a751bb349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f1dee6e0645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677180f3148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38c92c88d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166e8620048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26955fc0e40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09f26feb54a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