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fe06dcc18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f22b4ea63436d"/>
  </p:sldMasterIdLst>
  <p:sldIdLst>
    <p:sldId xmlns:r="http://schemas.openxmlformats.org/officeDocument/2006/relationships" id="256" r:id="Re8cb0d21ee7940eb"/>
    <p:sldId xmlns:r="http://schemas.openxmlformats.org/officeDocument/2006/relationships" id="257" r:id="Rb5883827651b4ce7"/>
    <p:sldId xmlns:r="http://schemas.openxmlformats.org/officeDocument/2006/relationships" id="258" r:id="Rd597b841e07946c6"/>
    <p:sldId xmlns:r="http://schemas.openxmlformats.org/officeDocument/2006/relationships" id="259" r:id="R69c8891932d24b5e"/>
    <p:sldId xmlns:r="http://schemas.openxmlformats.org/officeDocument/2006/relationships" id="260" r:id="R29e4f45fb3d8457f"/>
    <p:sldId xmlns:r="http://schemas.openxmlformats.org/officeDocument/2006/relationships" id="261" r:id="Rc4b96bd27b9d46d7"/>
    <p:sldId xmlns:r="http://schemas.openxmlformats.org/officeDocument/2006/relationships" id="262" r:id="R34ce064c4d90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f22b4ea63436d" /><Relationship Type="http://schemas.openxmlformats.org/officeDocument/2006/relationships/slide" Target="/ppt/slides/slide1.xml" Id="Re8cb0d21ee7940eb" /><Relationship Type="http://schemas.openxmlformats.org/officeDocument/2006/relationships/slide" Target="/ppt/slides/slide2.xml" Id="Rb5883827651b4ce7" /><Relationship Type="http://schemas.openxmlformats.org/officeDocument/2006/relationships/slide" Target="/ppt/slides/slide3.xml" Id="Rd597b841e07946c6" /><Relationship Type="http://schemas.openxmlformats.org/officeDocument/2006/relationships/slide" Target="/ppt/slides/slide4.xml" Id="R69c8891932d24b5e" /><Relationship Type="http://schemas.openxmlformats.org/officeDocument/2006/relationships/slide" Target="/ppt/slides/slide5.xml" Id="R29e4f45fb3d8457f" /><Relationship Type="http://schemas.openxmlformats.org/officeDocument/2006/relationships/slide" Target="/ppt/slides/slide6.xml" Id="Rc4b96bd27b9d46d7" /><Relationship Type="http://schemas.openxmlformats.org/officeDocument/2006/relationships/slide" Target="/ppt/slides/slide7.xml" Id="R34ce064c4d90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62a5a5055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4f7358d1486d" /><Relationship Type="http://schemas.openxmlformats.org/officeDocument/2006/relationships/theme" Target="/ppt/slideMasters/theme/theme1.xml" Id="R6c9f34e63eb9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04f7358d1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2ebb87835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6695a7539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5c0dc0f77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8bfb3488744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8cff17cb7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ffd9346af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b1fa6e65a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LENNOX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LENNOX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713 217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Olav Sagen, Opalveien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1784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824 538 522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LENNOX HOLDING AS</a:t>
            </a:r>
          </a:p>
        </p:txBody>
      </p:sp>
    </p:spTree>
  </p:cSld>
  <p:clrMapOvr>
    <a:masterClrMapping xmlns:a="http://schemas.openxmlformats.org/drawingml/2006/main"/>
  </p:clrMapOvr>
</p:sld>
</file>