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f90e2de02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10d5f130648ab"/>
  </p:sldMasterIdLst>
  <p:sldIdLst>
    <p:sldId xmlns:r="http://schemas.openxmlformats.org/officeDocument/2006/relationships" id="256" r:id="R55272b234a8d49ef"/>
    <p:sldId xmlns:r="http://schemas.openxmlformats.org/officeDocument/2006/relationships" id="257" r:id="Rcbf503a1f43c4201"/>
    <p:sldId xmlns:r="http://schemas.openxmlformats.org/officeDocument/2006/relationships" id="258" r:id="Ra458dfe69cf248fc"/>
    <p:sldId xmlns:r="http://schemas.openxmlformats.org/officeDocument/2006/relationships" id="259" r:id="Reb4c47444ff740c5"/>
    <p:sldId xmlns:r="http://schemas.openxmlformats.org/officeDocument/2006/relationships" id="260" r:id="R64fa6b4681ca44d0"/>
    <p:sldId xmlns:r="http://schemas.openxmlformats.org/officeDocument/2006/relationships" id="261" r:id="R41e92cd1a04b4b66"/>
    <p:sldId xmlns:r="http://schemas.openxmlformats.org/officeDocument/2006/relationships" id="262" r:id="R6566a427dc5a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10d5f130648ab" /><Relationship Type="http://schemas.openxmlformats.org/officeDocument/2006/relationships/slide" Target="/ppt/slides/slide1.xml" Id="R55272b234a8d49ef" /><Relationship Type="http://schemas.openxmlformats.org/officeDocument/2006/relationships/slide" Target="/ppt/slides/slide2.xml" Id="Rcbf503a1f43c4201" /><Relationship Type="http://schemas.openxmlformats.org/officeDocument/2006/relationships/slide" Target="/ppt/slides/slide3.xml" Id="Ra458dfe69cf248fc" /><Relationship Type="http://schemas.openxmlformats.org/officeDocument/2006/relationships/slide" Target="/ppt/slides/slide4.xml" Id="Reb4c47444ff740c5" /><Relationship Type="http://schemas.openxmlformats.org/officeDocument/2006/relationships/slide" Target="/ppt/slides/slide5.xml" Id="R64fa6b4681ca44d0" /><Relationship Type="http://schemas.openxmlformats.org/officeDocument/2006/relationships/slide" Target="/ppt/slides/slide6.xml" Id="R41e92cd1a04b4b66" /><Relationship Type="http://schemas.openxmlformats.org/officeDocument/2006/relationships/slide" Target="/ppt/slides/slide7.xml" Id="R6566a427dc5a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415ec2cce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c27f6ca364b1a" /><Relationship Type="http://schemas.openxmlformats.org/officeDocument/2006/relationships/theme" Target="/ppt/slideMasters/theme/theme1.xml" Id="R915a59f5b97c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2c27f6ca36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0d4a0b3d4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bcacc21b54e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7dac0944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9e6d0a17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75c8ff894d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d640495ec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4810b40e748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KULTUR &amp; KOS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KULTUR &amp; KOS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ANDREAS P DJAKTAJI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GJELSTAD TRINE LISE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825 866 892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 &amp; KOS AS</a:t>
            </a:r>
          </a:p>
        </p:txBody>
      </p:sp>
    </p:spTree>
  </p:cSld>
  <p:clrMapOvr>
    <a:masterClrMapping xmlns:a="http://schemas.openxmlformats.org/drawingml/2006/main"/>
  </p:clrMapOvr>
</p:sld>
</file>