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2facf2d4814d3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5472518eaa455b"/>
  </p:sldMasterIdLst>
  <p:sldIdLst>
    <p:sldId xmlns:r="http://schemas.openxmlformats.org/officeDocument/2006/relationships" id="256" r:id="R76eceb16e5704f82"/>
    <p:sldId xmlns:r="http://schemas.openxmlformats.org/officeDocument/2006/relationships" id="257" r:id="Rc831716635da4b10"/>
    <p:sldId xmlns:r="http://schemas.openxmlformats.org/officeDocument/2006/relationships" id="258" r:id="R8d8a850151c840a2"/>
    <p:sldId xmlns:r="http://schemas.openxmlformats.org/officeDocument/2006/relationships" id="259" r:id="R6e0873d1b5fc481e"/>
    <p:sldId xmlns:r="http://schemas.openxmlformats.org/officeDocument/2006/relationships" id="260" r:id="R8d16826839544205"/>
    <p:sldId xmlns:r="http://schemas.openxmlformats.org/officeDocument/2006/relationships" id="261" r:id="Rd704ed36695940f1"/>
    <p:sldId xmlns:r="http://schemas.openxmlformats.org/officeDocument/2006/relationships" id="262" r:id="Rc4b0201dafd749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5472518eaa455b" /><Relationship Type="http://schemas.openxmlformats.org/officeDocument/2006/relationships/slide" Target="/ppt/slides/slide1.xml" Id="R76eceb16e5704f82" /><Relationship Type="http://schemas.openxmlformats.org/officeDocument/2006/relationships/slide" Target="/ppt/slides/slide2.xml" Id="Rc831716635da4b10" /><Relationship Type="http://schemas.openxmlformats.org/officeDocument/2006/relationships/slide" Target="/ppt/slides/slide3.xml" Id="R8d8a850151c840a2" /><Relationship Type="http://schemas.openxmlformats.org/officeDocument/2006/relationships/slide" Target="/ppt/slides/slide4.xml" Id="R6e0873d1b5fc481e" /><Relationship Type="http://schemas.openxmlformats.org/officeDocument/2006/relationships/slide" Target="/ppt/slides/slide5.xml" Id="R8d16826839544205" /><Relationship Type="http://schemas.openxmlformats.org/officeDocument/2006/relationships/slide" Target="/ppt/slides/slide6.xml" Id="Rd704ed36695940f1" /><Relationship Type="http://schemas.openxmlformats.org/officeDocument/2006/relationships/slide" Target="/ppt/slides/slide7.xml" Id="Rc4b0201dafd749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1596c5a28b49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1ef8732e2e4291" /><Relationship Type="http://schemas.openxmlformats.org/officeDocument/2006/relationships/theme" Target="/ppt/slideMasters/theme/theme1.xml" Id="R4a9903d2412c4f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1ef8732e2e429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8ae2bbe884b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a138f8fd64e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bf802fdef46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6a43008eb44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bf42133a7423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6008efe8464a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9076cb64f42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EKSAM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EKSAM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9 496 801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112 037 826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113 244 918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MASKE  –  88,0 %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MASKE  –  12,0 %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Havsteinbakken 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7021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827 152 102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EKSAM AS</a:t>
            </a:r>
          </a:p>
        </p:txBody>
      </p:sp>
    </p:spTree>
  </p:cSld>
  <p:clrMapOvr>
    <a:masterClrMapping xmlns:a="http://schemas.openxmlformats.org/drawingml/2006/main"/>
  </p:clrMapOvr>
</p:sld>
</file>