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02ea2a14f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fcf3c9830c44f0"/>
  </p:sldMasterIdLst>
  <p:sldIdLst>
    <p:sldId xmlns:r="http://schemas.openxmlformats.org/officeDocument/2006/relationships" id="256" r:id="Rd7258d0a4da84b97"/>
    <p:sldId xmlns:r="http://schemas.openxmlformats.org/officeDocument/2006/relationships" id="257" r:id="Rbe2319b8e47a4964"/>
    <p:sldId xmlns:r="http://schemas.openxmlformats.org/officeDocument/2006/relationships" id="258" r:id="R9d3492357e9343fa"/>
    <p:sldId xmlns:r="http://schemas.openxmlformats.org/officeDocument/2006/relationships" id="259" r:id="R8b63874134ab46fb"/>
    <p:sldId xmlns:r="http://schemas.openxmlformats.org/officeDocument/2006/relationships" id="260" r:id="R64e933ecefa74763"/>
    <p:sldId xmlns:r="http://schemas.openxmlformats.org/officeDocument/2006/relationships" id="261" r:id="R1c913ca105304686"/>
    <p:sldId xmlns:r="http://schemas.openxmlformats.org/officeDocument/2006/relationships" id="262" r:id="R0cc0fabc8edb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cf3c9830c44f0" /><Relationship Type="http://schemas.openxmlformats.org/officeDocument/2006/relationships/slide" Target="/ppt/slides/slide1.xml" Id="Rd7258d0a4da84b97" /><Relationship Type="http://schemas.openxmlformats.org/officeDocument/2006/relationships/slide" Target="/ppt/slides/slide2.xml" Id="Rbe2319b8e47a4964" /><Relationship Type="http://schemas.openxmlformats.org/officeDocument/2006/relationships/slide" Target="/ppt/slides/slide3.xml" Id="R9d3492357e9343fa" /><Relationship Type="http://schemas.openxmlformats.org/officeDocument/2006/relationships/slide" Target="/ppt/slides/slide4.xml" Id="R8b63874134ab46fb" /><Relationship Type="http://schemas.openxmlformats.org/officeDocument/2006/relationships/slide" Target="/ppt/slides/slide5.xml" Id="R64e933ecefa74763" /><Relationship Type="http://schemas.openxmlformats.org/officeDocument/2006/relationships/slide" Target="/ppt/slides/slide6.xml" Id="R1c913ca105304686" /><Relationship Type="http://schemas.openxmlformats.org/officeDocument/2006/relationships/slide" Target="/ppt/slides/slide7.xml" Id="R0cc0fabc8edb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9509dfb57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77dbc11d54506" /><Relationship Type="http://schemas.openxmlformats.org/officeDocument/2006/relationships/theme" Target="/ppt/slideMasters/theme/theme1.xml" Id="R9c0b1cbcb2414b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77dbc11d5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dc4d9450c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1fdd7626c46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0dee7cda5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43a022009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519abf65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b315f849d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a81aa9cef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