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91ae5354848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43b4c25014beb"/>
  </p:sldMasterIdLst>
  <p:sldIdLst>
    <p:sldId xmlns:r="http://schemas.openxmlformats.org/officeDocument/2006/relationships" id="256" r:id="Rad55fa5c76484c3a"/>
    <p:sldId xmlns:r="http://schemas.openxmlformats.org/officeDocument/2006/relationships" id="257" r:id="Ra27683659fd0455e"/>
    <p:sldId xmlns:r="http://schemas.openxmlformats.org/officeDocument/2006/relationships" id="258" r:id="R312d58c9ea784cea"/>
    <p:sldId xmlns:r="http://schemas.openxmlformats.org/officeDocument/2006/relationships" id="259" r:id="R42379d42c3314a32"/>
    <p:sldId xmlns:r="http://schemas.openxmlformats.org/officeDocument/2006/relationships" id="260" r:id="R4c8f08a8c6d44751"/>
    <p:sldId xmlns:r="http://schemas.openxmlformats.org/officeDocument/2006/relationships" id="261" r:id="R8e591987a98f4638"/>
    <p:sldId xmlns:r="http://schemas.openxmlformats.org/officeDocument/2006/relationships" id="262" r:id="R93a2e3af064a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43b4c25014beb" /><Relationship Type="http://schemas.openxmlformats.org/officeDocument/2006/relationships/slide" Target="/ppt/slides/slide1.xml" Id="Rad55fa5c76484c3a" /><Relationship Type="http://schemas.openxmlformats.org/officeDocument/2006/relationships/slide" Target="/ppt/slides/slide2.xml" Id="Ra27683659fd0455e" /><Relationship Type="http://schemas.openxmlformats.org/officeDocument/2006/relationships/slide" Target="/ppt/slides/slide3.xml" Id="R312d58c9ea784cea" /><Relationship Type="http://schemas.openxmlformats.org/officeDocument/2006/relationships/slide" Target="/ppt/slides/slide4.xml" Id="R42379d42c3314a32" /><Relationship Type="http://schemas.openxmlformats.org/officeDocument/2006/relationships/slide" Target="/ppt/slides/slide5.xml" Id="R4c8f08a8c6d44751" /><Relationship Type="http://schemas.openxmlformats.org/officeDocument/2006/relationships/slide" Target="/ppt/slides/slide6.xml" Id="R8e591987a98f4638" /><Relationship Type="http://schemas.openxmlformats.org/officeDocument/2006/relationships/slide" Target="/ppt/slides/slide7.xml" Id="R93a2e3af064a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b0aa7338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dbe982bfe4604" /><Relationship Type="http://schemas.openxmlformats.org/officeDocument/2006/relationships/theme" Target="/ppt/slideMasters/theme/theme1.xml" Id="Rd4123d0039aa45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dbe982bfe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b30b31ce6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162a686ef42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3bba0faca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77896558c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9309c5250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80155e016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ceeea73ef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MILESTONE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1 411 241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ALEXANDER HOVLAND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829 979 012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