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262398555047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d92567f8274dc3"/>
  </p:sldMasterIdLst>
  <p:sldIdLst>
    <p:sldId xmlns:r="http://schemas.openxmlformats.org/officeDocument/2006/relationships" id="256" r:id="R30ec4162e5e84bac"/>
    <p:sldId xmlns:r="http://schemas.openxmlformats.org/officeDocument/2006/relationships" id="257" r:id="R306eea432fb54dd5"/>
    <p:sldId xmlns:r="http://schemas.openxmlformats.org/officeDocument/2006/relationships" id="258" r:id="Rb43efd33d0ab4224"/>
    <p:sldId xmlns:r="http://schemas.openxmlformats.org/officeDocument/2006/relationships" id="259" r:id="R749888876d0b40e6"/>
    <p:sldId xmlns:r="http://schemas.openxmlformats.org/officeDocument/2006/relationships" id="260" r:id="R9f9353a9d4f34f6d"/>
    <p:sldId xmlns:r="http://schemas.openxmlformats.org/officeDocument/2006/relationships" id="261" r:id="Re4f71db5b0f04766"/>
    <p:sldId xmlns:r="http://schemas.openxmlformats.org/officeDocument/2006/relationships" id="262" r:id="Rcae970c48d0140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d92567f8274dc3" /><Relationship Type="http://schemas.openxmlformats.org/officeDocument/2006/relationships/slide" Target="/ppt/slides/slide1.xml" Id="R30ec4162e5e84bac" /><Relationship Type="http://schemas.openxmlformats.org/officeDocument/2006/relationships/slide" Target="/ppt/slides/slide2.xml" Id="R306eea432fb54dd5" /><Relationship Type="http://schemas.openxmlformats.org/officeDocument/2006/relationships/slide" Target="/ppt/slides/slide3.xml" Id="Rb43efd33d0ab4224" /><Relationship Type="http://schemas.openxmlformats.org/officeDocument/2006/relationships/slide" Target="/ppt/slides/slide4.xml" Id="R749888876d0b40e6" /><Relationship Type="http://schemas.openxmlformats.org/officeDocument/2006/relationships/slide" Target="/ppt/slides/slide5.xml" Id="R9f9353a9d4f34f6d" /><Relationship Type="http://schemas.openxmlformats.org/officeDocument/2006/relationships/slide" Target="/ppt/slides/slide6.xml" Id="Re4f71db5b0f04766" /><Relationship Type="http://schemas.openxmlformats.org/officeDocument/2006/relationships/slide" Target="/ppt/slides/slide7.xml" Id="Rcae970c48d0140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6b4cb950b24d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e28c871f834f78" /><Relationship Type="http://schemas.openxmlformats.org/officeDocument/2006/relationships/theme" Target="/ppt/slideMasters/theme/theme1.xml" Id="Ra615748baa6541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e28c871f834f7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2addfb604847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55878f50ad41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8320b2ce8e4b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43c6a89ff44d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6d12bf292d43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803bf2c261488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8418951b4e42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WOODWORKS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WOODWORKS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WOODWORKS AS ble etablert [år] og holder til i Spydeberg.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WOODWORKS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WOODWORKS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WOODWORKS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20 167 600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2 203 092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1 559 211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2 293 178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12 530 762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WOODWORKS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SILVERDALEN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WOODWORKS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Fagerliveien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1820 Spydeberg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83 63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830 176 152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WOODWORKS AS</a:t>
            </a:r>
          </a:p>
        </p:txBody>
      </p:sp>
    </p:spTree>
  </p:cSld>
  <p:clrMapOvr>
    <a:masterClrMapping xmlns:a="http://schemas.openxmlformats.org/drawingml/2006/main"/>
  </p:clrMapOvr>
</p:sld>
</file>