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25f4b9e95a4b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29a7cc138247cd"/>
  </p:sldMasterIdLst>
  <p:sldIdLst>
    <p:sldId xmlns:r="http://schemas.openxmlformats.org/officeDocument/2006/relationships" id="256" r:id="Rb53c945ccb9f47e7"/>
    <p:sldId xmlns:r="http://schemas.openxmlformats.org/officeDocument/2006/relationships" id="257" r:id="Ra98e614ab95f454a"/>
    <p:sldId xmlns:r="http://schemas.openxmlformats.org/officeDocument/2006/relationships" id="258" r:id="R591a4f20dbc84cb6"/>
    <p:sldId xmlns:r="http://schemas.openxmlformats.org/officeDocument/2006/relationships" id="259" r:id="Rf08d8328c96f42d1"/>
    <p:sldId xmlns:r="http://schemas.openxmlformats.org/officeDocument/2006/relationships" id="260" r:id="R4be30d44577a4e83"/>
    <p:sldId xmlns:r="http://schemas.openxmlformats.org/officeDocument/2006/relationships" id="261" r:id="R2fb4afa37a6a46f6"/>
    <p:sldId xmlns:r="http://schemas.openxmlformats.org/officeDocument/2006/relationships" id="262" r:id="R4641b38b749948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9a7cc138247cd" /><Relationship Type="http://schemas.openxmlformats.org/officeDocument/2006/relationships/slide" Target="/ppt/slides/slide1.xml" Id="Rb53c945ccb9f47e7" /><Relationship Type="http://schemas.openxmlformats.org/officeDocument/2006/relationships/slide" Target="/ppt/slides/slide2.xml" Id="Ra98e614ab95f454a" /><Relationship Type="http://schemas.openxmlformats.org/officeDocument/2006/relationships/slide" Target="/ppt/slides/slide3.xml" Id="R591a4f20dbc84cb6" /><Relationship Type="http://schemas.openxmlformats.org/officeDocument/2006/relationships/slide" Target="/ppt/slides/slide4.xml" Id="Rf08d8328c96f42d1" /><Relationship Type="http://schemas.openxmlformats.org/officeDocument/2006/relationships/slide" Target="/ppt/slides/slide5.xml" Id="R4be30d44577a4e83" /><Relationship Type="http://schemas.openxmlformats.org/officeDocument/2006/relationships/slide" Target="/ppt/slides/slide6.xml" Id="R2fb4afa37a6a46f6" /><Relationship Type="http://schemas.openxmlformats.org/officeDocument/2006/relationships/slide" Target="/ppt/slides/slide7.xml" Id="R4641b38b749948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3a69a642a4e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6dc17d31d4143" /><Relationship Type="http://schemas.openxmlformats.org/officeDocument/2006/relationships/theme" Target="/ppt/slideMasters/theme/theme1.xml" Id="Red053ed4bc23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6dc17d31d41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7f877818240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6873e9e6441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48327dadd4d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da11c33ca48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faa080f88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92d785d4343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67ea63a3144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ECONPARTNER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ECONPARTNER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83 555 750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28 510 972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22 568 723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1 294 174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39 179 912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ECONINVEST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Grundingen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43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post@econpartner.no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www.econpartner.no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831 087 692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ECONPARTNER AS</a:t>
            </a:r>
          </a:p>
        </p:txBody>
      </p:sp>
    </p:spTree>
  </p:cSld>
  <p:clrMapOvr>
    <a:masterClrMapping xmlns:a="http://schemas.openxmlformats.org/drawingml/2006/main"/>
  </p:clrMapOvr>
</p:sld>
</file>