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d99b00ba4642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85a7a85e854ed1"/>
  </p:sldMasterIdLst>
  <p:sldIdLst>
    <p:sldId xmlns:r="http://schemas.openxmlformats.org/officeDocument/2006/relationships" id="256" r:id="R6051d563e99747ce"/>
    <p:sldId xmlns:r="http://schemas.openxmlformats.org/officeDocument/2006/relationships" id="257" r:id="Re33b683db7274cc4"/>
    <p:sldId xmlns:r="http://schemas.openxmlformats.org/officeDocument/2006/relationships" id="258" r:id="R8be38c0a51b044c0"/>
    <p:sldId xmlns:r="http://schemas.openxmlformats.org/officeDocument/2006/relationships" id="259" r:id="R7ad7426933e84748"/>
    <p:sldId xmlns:r="http://schemas.openxmlformats.org/officeDocument/2006/relationships" id="260" r:id="R53a815ae9e3a46a1"/>
    <p:sldId xmlns:r="http://schemas.openxmlformats.org/officeDocument/2006/relationships" id="261" r:id="R3e44a3a9dc1d48f7"/>
    <p:sldId xmlns:r="http://schemas.openxmlformats.org/officeDocument/2006/relationships" id="262" r:id="Rc8a0680525b14f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85a7a85e854ed1" /><Relationship Type="http://schemas.openxmlformats.org/officeDocument/2006/relationships/slide" Target="/ppt/slides/slide1.xml" Id="R6051d563e99747ce" /><Relationship Type="http://schemas.openxmlformats.org/officeDocument/2006/relationships/slide" Target="/ppt/slides/slide2.xml" Id="Re33b683db7274cc4" /><Relationship Type="http://schemas.openxmlformats.org/officeDocument/2006/relationships/slide" Target="/ppt/slides/slide3.xml" Id="R8be38c0a51b044c0" /><Relationship Type="http://schemas.openxmlformats.org/officeDocument/2006/relationships/slide" Target="/ppt/slides/slide4.xml" Id="R7ad7426933e84748" /><Relationship Type="http://schemas.openxmlformats.org/officeDocument/2006/relationships/slide" Target="/ppt/slides/slide5.xml" Id="R53a815ae9e3a46a1" /><Relationship Type="http://schemas.openxmlformats.org/officeDocument/2006/relationships/slide" Target="/ppt/slides/slide6.xml" Id="R3e44a3a9dc1d48f7" /><Relationship Type="http://schemas.openxmlformats.org/officeDocument/2006/relationships/slide" Target="/ppt/slides/slide7.xml" Id="Rc8a0680525b14f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39c68ea4b849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38ab904df4d76" /><Relationship Type="http://schemas.openxmlformats.org/officeDocument/2006/relationships/theme" Target="/ppt/slideMasters/theme/theme1.xml" Id="Rc4138bd8d53a47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38ab904df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13d3172ba48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6bd6172f047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b2f8f9c3e47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a2580597148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7e87dff314e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4cf1dfd3844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1f991482146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SUMMA CIRCULAR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 CIRCULAR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SUMMA CIRCULAR HOLDCO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 CIRCULAR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 CIRCULAR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 CIRCULAR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1 341 623 000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17 902 000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−50 972 000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526 687 000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1 723 813 000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 CIRCULAR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SUMMA EQUITY FUND III (NO. 2) AB  –  28,1 %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SUMMA CIRCULAR (NO. 2) AB  –  15,7 %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SUMMA EQUITY FUND III (NO. 1) AB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SUMMA CIRCULAR (NO. 1) AB  –  10,2 %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SANTA CO-INVESTMENT (NO. 1) AB  –  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SANTA CO-INVESTMENT (NO. 2) AB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 CIRCULAR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Summa Equity Advisory AS, Inkognito terrasse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831 385 022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SUMMA CIRCULAR HOLDCO AS</a:t>
            </a:r>
          </a:p>
        </p:txBody>
      </p:sp>
    </p:spTree>
  </p:cSld>
  <p:clrMapOvr>
    <a:masterClrMapping xmlns:a="http://schemas.openxmlformats.org/drawingml/2006/main"/>
  </p:clrMapOvr>
</p:sld>
</file>