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66826e811147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6e1de30d3b47db"/>
  </p:sldMasterIdLst>
  <p:sldIdLst>
    <p:sldId xmlns:r="http://schemas.openxmlformats.org/officeDocument/2006/relationships" id="256" r:id="R10b66b1c3146492b"/>
    <p:sldId xmlns:r="http://schemas.openxmlformats.org/officeDocument/2006/relationships" id="257" r:id="R68a5cb8a96c4419e"/>
    <p:sldId xmlns:r="http://schemas.openxmlformats.org/officeDocument/2006/relationships" id="258" r:id="Re8bcf7056fb24820"/>
    <p:sldId xmlns:r="http://schemas.openxmlformats.org/officeDocument/2006/relationships" id="259" r:id="R69fe9e46ecf24e20"/>
    <p:sldId xmlns:r="http://schemas.openxmlformats.org/officeDocument/2006/relationships" id="260" r:id="R79c4696540f84280"/>
    <p:sldId xmlns:r="http://schemas.openxmlformats.org/officeDocument/2006/relationships" id="261" r:id="R5df6a86e9b3a40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6e1de30d3b47db" /><Relationship Type="http://schemas.openxmlformats.org/officeDocument/2006/relationships/slide" Target="/ppt/slides/slide1.xml" Id="R10b66b1c3146492b" /><Relationship Type="http://schemas.openxmlformats.org/officeDocument/2006/relationships/slide" Target="/ppt/slides/slide2.xml" Id="R68a5cb8a96c4419e" /><Relationship Type="http://schemas.openxmlformats.org/officeDocument/2006/relationships/slide" Target="/ppt/slides/slide3.xml" Id="Re8bcf7056fb24820" /><Relationship Type="http://schemas.openxmlformats.org/officeDocument/2006/relationships/slide" Target="/ppt/slides/slide4.xml" Id="R69fe9e46ecf24e20" /><Relationship Type="http://schemas.openxmlformats.org/officeDocument/2006/relationships/slide" Target="/ppt/slides/slide5.xml" Id="R79c4696540f84280" /><Relationship Type="http://schemas.openxmlformats.org/officeDocument/2006/relationships/slide" Target="/ppt/slides/slide6.xml" Id="R5df6a86e9b3a40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945a40cb6740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bf9d7a07fd43a9" /><Relationship Type="http://schemas.openxmlformats.org/officeDocument/2006/relationships/theme" Target="/ppt/slideMasters/theme/theme1.xml" Id="R9dd435752cf841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bf9d7a07fd43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c71df26d444e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eaf2b52ec94b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7f4678feac43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6fd47dc6b44a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f442e0b67e44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88845ad35a40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FIOL DEMETER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Riisløkka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1614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831 728 272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