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a0a03877c14c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fd651e9ad4c67"/>
  </p:sldMasterIdLst>
  <p:sldIdLst>
    <p:sldId xmlns:r="http://schemas.openxmlformats.org/officeDocument/2006/relationships" id="256" r:id="Rb8a437ba49b14a1f"/>
    <p:sldId xmlns:r="http://schemas.openxmlformats.org/officeDocument/2006/relationships" id="257" r:id="R482caaf606c543f9"/>
    <p:sldId xmlns:r="http://schemas.openxmlformats.org/officeDocument/2006/relationships" id="258" r:id="R9724476dff00429e"/>
    <p:sldId xmlns:r="http://schemas.openxmlformats.org/officeDocument/2006/relationships" id="259" r:id="R550e6c8e62ce4d9c"/>
    <p:sldId xmlns:r="http://schemas.openxmlformats.org/officeDocument/2006/relationships" id="260" r:id="Rc1d8054450db420e"/>
    <p:sldId xmlns:r="http://schemas.openxmlformats.org/officeDocument/2006/relationships" id="261" r:id="R63241aef467241e8"/>
    <p:sldId xmlns:r="http://schemas.openxmlformats.org/officeDocument/2006/relationships" id="262" r:id="Rab77eb1ccba54f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fd651e9ad4c67" /><Relationship Type="http://schemas.openxmlformats.org/officeDocument/2006/relationships/slide" Target="/ppt/slides/slide1.xml" Id="Rb8a437ba49b14a1f" /><Relationship Type="http://schemas.openxmlformats.org/officeDocument/2006/relationships/slide" Target="/ppt/slides/slide2.xml" Id="R482caaf606c543f9" /><Relationship Type="http://schemas.openxmlformats.org/officeDocument/2006/relationships/slide" Target="/ppt/slides/slide3.xml" Id="R9724476dff00429e" /><Relationship Type="http://schemas.openxmlformats.org/officeDocument/2006/relationships/slide" Target="/ppt/slides/slide4.xml" Id="R550e6c8e62ce4d9c" /><Relationship Type="http://schemas.openxmlformats.org/officeDocument/2006/relationships/slide" Target="/ppt/slides/slide5.xml" Id="Rc1d8054450db420e" /><Relationship Type="http://schemas.openxmlformats.org/officeDocument/2006/relationships/slide" Target="/ppt/slides/slide6.xml" Id="R63241aef467241e8" /><Relationship Type="http://schemas.openxmlformats.org/officeDocument/2006/relationships/slide" Target="/ppt/slides/slide7.xml" Id="Rab77eb1ccba54f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527ddfda247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3c59befdc4982" /><Relationship Type="http://schemas.openxmlformats.org/officeDocument/2006/relationships/theme" Target="/ppt/slideMasters/theme/theme1.xml" Id="Rcca27c151112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83c59befdc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064dba7d9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50f8600e64b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672277064e4c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20ea101e3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ba632ef87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0eec3a7e545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094bf2276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