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4c845f20b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10336d2584000"/>
  </p:sldMasterIdLst>
  <p:sldIdLst>
    <p:sldId xmlns:r="http://schemas.openxmlformats.org/officeDocument/2006/relationships" id="256" r:id="Ra44492fb61134f51"/>
    <p:sldId xmlns:r="http://schemas.openxmlformats.org/officeDocument/2006/relationships" id="257" r:id="R5a4bf21dee0448f6"/>
    <p:sldId xmlns:r="http://schemas.openxmlformats.org/officeDocument/2006/relationships" id="258" r:id="R76c93b10fc6a4b82"/>
    <p:sldId xmlns:r="http://schemas.openxmlformats.org/officeDocument/2006/relationships" id="259" r:id="Rdbd897f89cdb4029"/>
    <p:sldId xmlns:r="http://schemas.openxmlformats.org/officeDocument/2006/relationships" id="260" r:id="R54aa93f1dbad48c8"/>
    <p:sldId xmlns:r="http://schemas.openxmlformats.org/officeDocument/2006/relationships" id="261" r:id="Rcd1b0f642a6a43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10336d2584000" /><Relationship Type="http://schemas.openxmlformats.org/officeDocument/2006/relationships/slide" Target="/ppt/slides/slide1.xml" Id="Ra44492fb61134f51" /><Relationship Type="http://schemas.openxmlformats.org/officeDocument/2006/relationships/slide" Target="/ppt/slides/slide2.xml" Id="R5a4bf21dee0448f6" /><Relationship Type="http://schemas.openxmlformats.org/officeDocument/2006/relationships/slide" Target="/ppt/slides/slide3.xml" Id="R76c93b10fc6a4b82" /><Relationship Type="http://schemas.openxmlformats.org/officeDocument/2006/relationships/slide" Target="/ppt/slides/slide4.xml" Id="Rdbd897f89cdb4029" /><Relationship Type="http://schemas.openxmlformats.org/officeDocument/2006/relationships/slide" Target="/ppt/slides/slide5.xml" Id="R54aa93f1dbad48c8" /><Relationship Type="http://schemas.openxmlformats.org/officeDocument/2006/relationships/slide" Target="/ppt/slides/slide6.xml" Id="Rcd1b0f642a6a43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978b88561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5703b7be7488c" /><Relationship Type="http://schemas.openxmlformats.org/officeDocument/2006/relationships/theme" Target="/ppt/slideMasters/theme/theme1.xml" Id="R5d8e57ec4bde43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35703b7be748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36b7103b1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24e934e7e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a0ccd594d46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6bf53ac0b43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7b256e9d44b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e3fd29efc44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Sæterli Sira, Åsprongmyran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6628 Meisingset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