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8b3183f22048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e9534f52a5405a"/>
  </p:sldMasterIdLst>
  <p:sldIdLst>
    <p:sldId xmlns:r="http://schemas.openxmlformats.org/officeDocument/2006/relationships" id="256" r:id="Re6ffe2ce24b64d43"/>
    <p:sldId xmlns:r="http://schemas.openxmlformats.org/officeDocument/2006/relationships" id="257" r:id="Ra2de177b529b43f0"/>
    <p:sldId xmlns:r="http://schemas.openxmlformats.org/officeDocument/2006/relationships" id="258" r:id="R9fc05cdc765b4721"/>
    <p:sldId xmlns:r="http://schemas.openxmlformats.org/officeDocument/2006/relationships" id="259" r:id="R4ec085f8bd884bf1"/>
    <p:sldId xmlns:r="http://schemas.openxmlformats.org/officeDocument/2006/relationships" id="260" r:id="Rbd1409a9c1e44e6d"/>
    <p:sldId xmlns:r="http://schemas.openxmlformats.org/officeDocument/2006/relationships" id="261" r:id="R604fcc7c6c2145f6"/>
    <p:sldId xmlns:r="http://schemas.openxmlformats.org/officeDocument/2006/relationships" id="262" r:id="Rfe549469539a4e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e9534f52a5405a" /><Relationship Type="http://schemas.openxmlformats.org/officeDocument/2006/relationships/slide" Target="/ppt/slides/slide1.xml" Id="Re6ffe2ce24b64d43" /><Relationship Type="http://schemas.openxmlformats.org/officeDocument/2006/relationships/slide" Target="/ppt/slides/slide2.xml" Id="Ra2de177b529b43f0" /><Relationship Type="http://schemas.openxmlformats.org/officeDocument/2006/relationships/slide" Target="/ppt/slides/slide3.xml" Id="R9fc05cdc765b4721" /><Relationship Type="http://schemas.openxmlformats.org/officeDocument/2006/relationships/slide" Target="/ppt/slides/slide4.xml" Id="R4ec085f8bd884bf1" /><Relationship Type="http://schemas.openxmlformats.org/officeDocument/2006/relationships/slide" Target="/ppt/slides/slide5.xml" Id="Rbd1409a9c1e44e6d" /><Relationship Type="http://schemas.openxmlformats.org/officeDocument/2006/relationships/slide" Target="/ppt/slides/slide6.xml" Id="R604fcc7c6c2145f6" /><Relationship Type="http://schemas.openxmlformats.org/officeDocument/2006/relationships/slide" Target="/ppt/slides/slide7.xml" Id="Rfe549469539a4e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8abbe77d3d4e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753debc0c4ee0" /><Relationship Type="http://schemas.openxmlformats.org/officeDocument/2006/relationships/theme" Target="/ppt/slideMasters/theme/theme1.xml" Id="Reb40076458b944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2753debc0c4e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fc5fe7edf4e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9d86d757b48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81ab20eff4f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a1899b6bf4a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a150468e044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b834342cf4b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91b91bfbe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637 200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−4 786 628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91 722 698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833 227 549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1 262 225 833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MJØR GRIMSRUD SØGAARD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HEDDA MJØR GRIMSRUD HAALAND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MJØR GRIMSRUD  –  14,1 %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MJØR GRIMSRUD  –  10,3 %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MJØR GRIMSRUD  –  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Gyldenløves gate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831 758 562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NIKI AS</a:t>
            </a:r>
          </a:p>
        </p:txBody>
      </p:sp>
    </p:spTree>
  </p:cSld>
  <p:clrMapOvr>
    <a:masterClrMapping xmlns:a="http://schemas.openxmlformats.org/drawingml/2006/main"/>
  </p:clrMapOvr>
</p:sld>
</file>