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eb6a1f973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03d646249425f"/>
  </p:sldMasterIdLst>
  <p:sldIdLst>
    <p:sldId xmlns:r="http://schemas.openxmlformats.org/officeDocument/2006/relationships" id="256" r:id="Ra4accdb9d1374f65"/>
    <p:sldId xmlns:r="http://schemas.openxmlformats.org/officeDocument/2006/relationships" id="257" r:id="R2099034a993d4586"/>
    <p:sldId xmlns:r="http://schemas.openxmlformats.org/officeDocument/2006/relationships" id="258" r:id="Reaeb14f1d397477b"/>
    <p:sldId xmlns:r="http://schemas.openxmlformats.org/officeDocument/2006/relationships" id="259" r:id="R96ebd4d96ad24f36"/>
    <p:sldId xmlns:r="http://schemas.openxmlformats.org/officeDocument/2006/relationships" id="260" r:id="R92fb4a8a6de34528"/>
    <p:sldId xmlns:r="http://schemas.openxmlformats.org/officeDocument/2006/relationships" id="261" r:id="R9f6e9f84d1f44457"/>
    <p:sldId xmlns:r="http://schemas.openxmlformats.org/officeDocument/2006/relationships" id="262" r:id="R1ef2867edb88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03d646249425f" /><Relationship Type="http://schemas.openxmlformats.org/officeDocument/2006/relationships/slide" Target="/ppt/slides/slide1.xml" Id="Ra4accdb9d1374f65" /><Relationship Type="http://schemas.openxmlformats.org/officeDocument/2006/relationships/slide" Target="/ppt/slides/slide2.xml" Id="R2099034a993d4586" /><Relationship Type="http://schemas.openxmlformats.org/officeDocument/2006/relationships/slide" Target="/ppt/slides/slide3.xml" Id="Reaeb14f1d397477b" /><Relationship Type="http://schemas.openxmlformats.org/officeDocument/2006/relationships/slide" Target="/ppt/slides/slide4.xml" Id="R96ebd4d96ad24f36" /><Relationship Type="http://schemas.openxmlformats.org/officeDocument/2006/relationships/slide" Target="/ppt/slides/slide5.xml" Id="R92fb4a8a6de34528" /><Relationship Type="http://schemas.openxmlformats.org/officeDocument/2006/relationships/slide" Target="/ppt/slides/slide6.xml" Id="R9f6e9f84d1f44457" /><Relationship Type="http://schemas.openxmlformats.org/officeDocument/2006/relationships/slide" Target="/ppt/slides/slide7.xml" Id="R1ef2867edb88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d239fbb0649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6343fc69547df" /><Relationship Type="http://schemas.openxmlformats.org/officeDocument/2006/relationships/theme" Target="/ppt/slideMasters/theme/theme1.xml" Id="R60c7b50cf76841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6343fc69547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0538e93134a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f45fbe096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5e54977a9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cdc449b3a42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f5cd59a4149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bebc20b6943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e4fa4541b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