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b08d124874c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23f1060cf34be7"/>
  </p:sldMasterIdLst>
  <p:sldIdLst>
    <p:sldId xmlns:r="http://schemas.openxmlformats.org/officeDocument/2006/relationships" id="256" r:id="R421d24234e954299"/>
    <p:sldId xmlns:r="http://schemas.openxmlformats.org/officeDocument/2006/relationships" id="257" r:id="Rdbbeb5b5061d4eef"/>
    <p:sldId xmlns:r="http://schemas.openxmlformats.org/officeDocument/2006/relationships" id="258" r:id="Rd192f4cd49d545f3"/>
    <p:sldId xmlns:r="http://schemas.openxmlformats.org/officeDocument/2006/relationships" id="259" r:id="R95b7cb966c6648dd"/>
    <p:sldId xmlns:r="http://schemas.openxmlformats.org/officeDocument/2006/relationships" id="260" r:id="R0358e81ba1e74002"/>
    <p:sldId xmlns:r="http://schemas.openxmlformats.org/officeDocument/2006/relationships" id="261" r:id="R03ba470881864b88"/>
    <p:sldId xmlns:r="http://schemas.openxmlformats.org/officeDocument/2006/relationships" id="262" r:id="R23dfc1694aac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3f1060cf34be7" /><Relationship Type="http://schemas.openxmlformats.org/officeDocument/2006/relationships/slide" Target="/ppt/slides/slide1.xml" Id="R421d24234e954299" /><Relationship Type="http://schemas.openxmlformats.org/officeDocument/2006/relationships/slide" Target="/ppt/slides/slide2.xml" Id="Rdbbeb5b5061d4eef" /><Relationship Type="http://schemas.openxmlformats.org/officeDocument/2006/relationships/slide" Target="/ppt/slides/slide3.xml" Id="Rd192f4cd49d545f3" /><Relationship Type="http://schemas.openxmlformats.org/officeDocument/2006/relationships/slide" Target="/ppt/slides/slide4.xml" Id="R95b7cb966c6648dd" /><Relationship Type="http://schemas.openxmlformats.org/officeDocument/2006/relationships/slide" Target="/ppt/slides/slide5.xml" Id="R0358e81ba1e74002" /><Relationship Type="http://schemas.openxmlformats.org/officeDocument/2006/relationships/slide" Target="/ppt/slides/slide6.xml" Id="R03ba470881864b88" /><Relationship Type="http://schemas.openxmlformats.org/officeDocument/2006/relationships/slide" Target="/ppt/slides/slide7.xml" Id="R23dfc1694aac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8621453f445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85f8d543c4fd7" /><Relationship Type="http://schemas.openxmlformats.org/officeDocument/2006/relationships/theme" Target="/ppt/slideMasters/theme/theme1.xml" Id="Rd423f457ed0f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85f8d543c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a69b61bf246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13f88bee4c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018836b99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2b5c23706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f2f768c4b47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5efc1fbb640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7b0129f3b4c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