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8093ce7f3e4c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eac134f23141b7"/>
  </p:sldMasterIdLst>
  <p:sldIdLst>
    <p:sldId xmlns:r="http://schemas.openxmlformats.org/officeDocument/2006/relationships" id="256" r:id="Rdbf6739347714dfc"/>
    <p:sldId xmlns:r="http://schemas.openxmlformats.org/officeDocument/2006/relationships" id="257" r:id="Rdec912de3f5c42cf"/>
    <p:sldId xmlns:r="http://schemas.openxmlformats.org/officeDocument/2006/relationships" id="258" r:id="R8dcbfb1178e94109"/>
    <p:sldId xmlns:r="http://schemas.openxmlformats.org/officeDocument/2006/relationships" id="259" r:id="R574a679c887e4fa3"/>
    <p:sldId xmlns:r="http://schemas.openxmlformats.org/officeDocument/2006/relationships" id="260" r:id="R94f5a809712b49fc"/>
    <p:sldId xmlns:r="http://schemas.openxmlformats.org/officeDocument/2006/relationships" id="261" r:id="R24fe448aeb694b5c"/>
    <p:sldId xmlns:r="http://schemas.openxmlformats.org/officeDocument/2006/relationships" id="262" r:id="Ra7195eb79ea74f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eac134f23141b7" /><Relationship Type="http://schemas.openxmlformats.org/officeDocument/2006/relationships/slide" Target="/ppt/slides/slide1.xml" Id="Rdbf6739347714dfc" /><Relationship Type="http://schemas.openxmlformats.org/officeDocument/2006/relationships/slide" Target="/ppt/slides/slide2.xml" Id="Rdec912de3f5c42cf" /><Relationship Type="http://schemas.openxmlformats.org/officeDocument/2006/relationships/slide" Target="/ppt/slides/slide3.xml" Id="R8dcbfb1178e94109" /><Relationship Type="http://schemas.openxmlformats.org/officeDocument/2006/relationships/slide" Target="/ppt/slides/slide4.xml" Id="R574a679c887e4fa3" /><Relationship Type="http://schemas.openxmlformats.org/officeDocument/2006/relationships/slide" Target="/ppt/slides/slide5.xml" Id="R94f5a809712b49fc" /><Relationship Type="http://schemas.openxmlformats.org/officeDocument/2006/relationships/slide" Target="/ppt/slides/slide6.xml" Id="R24fe448aeb694b5c" /><Relationship Type="http://schemas.openxmlformats.org/officeDocument/2006/relationships/slide" Target="/ppt/slides/slide7.xml" Id="Ra7195eb79ea74f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8aa23a8b4644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5895abf104a38" /><Relationship Type="http://schemas.openxmlformats.org/officeDocument/2006/relationships/theme" Target="/ppt/slideMasters/theme/theme1.xml" Id="R6936b9aefc0046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05895abf104a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07de2536441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3f092148c46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aba762a4f40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e4f485cf54b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c41c3132043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73f44137f46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ce8fc569948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HÅKON LONGVA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HÅKON LONGVA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3 563 352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387 563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332 448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4 243 404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4 493 050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IGESUND CECILIE LONGVA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HÅKON GUNNAR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STIG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KRISTINE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KRISTINE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834 059 622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