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0c6650853a46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8f2f52c51b24540"/>
  </p:sldMasterIdLst>
  <p:sldIdLst>
    <p:sldId xmlns:r="http://schemas.openxmlformats.org/officeDocument/2006/relationships" id="256" r:id="R1dc433288a954d3f"/>
    <p:sldId xmlns:r="http://schemas.openxmlformats.org/officeDocument/2006/relationships" id="257" r:id="Rbdabc12eef8c4050"/>
    <p:sldId xmlns:r="http://schemas.openxmlformats.org/officeDocument/2006/relationships" id="258" r:id="R836c729e9bc84889"/>
    <p:sldId xmlns:r="http://schemas.openxmlformats.org/officeDocument/2006/relationships" id="259" r:id="Rf783e6eae584422c"/>
    <p:sldId xmlns:r="http://schemas.openxmlformats.org/officeDocument/2006/relationships" id="260" r:id="R5de3ff2ffd044fcb"/>
    <p:sldId xmlns:r="http://schemas.openxmlformats.org/officeDocument/2006/relationships" id="261" r:id="R9c2a88d31c6443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8f2f52c51b24540" /><Relationship Type="http://schemas.openxmlformats.org/officeDocument/2006/relationships/slide" Target="/ppt/slides/slide1.xml" Id="R1dc433288a954d3f" /><Relationship Type="http://schemas.openxmlformats.org/officeDocument/2006/relationships/slide" Target="/ppt/slides/slide2.xml" Id="Rbdabc12eef8c4050" /><Relationship Type="http://schemas.openxmlformats.org/officeDocument/2006/relationships/slide" Target="/ppt/slides/slide3.xml" Id="R836c729e9bc84889" /><Relationship Type="http://schemas.openxmlformats.org/officeDocument/2006/relationships/slide" Target="/ppt/slides/slide4.xml" Id="Rf783e6eae584422c" /><Relationship Type="http://schemas.openxmlformats.org/officeDocument/2006/relationships/slide" Target="/ppt/slides/slide5.xml" Id="R5de3ff2ffd044fcb" /><Relationship Type="http://schemas.openxmlformats.org/officeDocument/2006/relationships/slide" Target="/ppt/slides/slide6.xml" Id="R9c2a88d31c6443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eecdfb401649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af2adc0bc54bf8" /><Relationship Type="http://schemas.openxmlformats.org/officeDocument/2006/relationships/theme" Target="/ppt/slideMasters/theme/theme1.xml" Id="R301040a90c4a40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af2adc0bc54b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cfbbdbc6747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12daabd7a41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ea5b4e2f3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eb59005da243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be588790141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da83dde9146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CINDY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CINDY AS ble etablert [år] og holder til i Ottestad.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330 166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340 868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Kavlebruvegen 9L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2312 Ottestad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834 473 372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CINDY AS</a:t>
            </a:r>
          </a:p>
        </p:txBody>
      </p:sp>
    </p:spTree>
  </p:cSld>
  <p:clrMapOvr>
    <a:masterClrMapping xmlns:a="http://schemas.openxmlformats.org/drawingml/2006/main"/>
  </p:clrMapOvr>
</p:sld>
</file>