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eb2709c9c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41f3813814988"/>
  </p:sldMasterIdLst>
  <p:sldIdLst>
    <p:sldId xmlns:r="http://schemas.openxmlformats.org/officeDocument/2006/relationships" id="256" r:id="Rfd381ab16ecb4720"/>
    <p:sldId xmlns:r="http://schemas.openxmlformats.org/officeDocument/2006/relationships" id="257" r:id="R4a7a3d2b43f24d11"/>
    <p:sldId xmlns:r="http://schemas.openxmlformats.org/officeDocument/2006/relationships" id="258" r:id="Rb3696fb4c1004f61"/>
    <p:sldId xmlns:r="http://schemas.openxmlformats.org/officeDocument/2006/relationships" id="259" r:id="Ra1c621f0b6584fbd"/>
    <p:sldId xmlns:r="http://schemas.openxmlformats.org/officeDocument/2006/relationships" id="260" r:id="Rb6bd20f794984c33"/>
    <p:sldId xmlns:r="http://schemas.openxmlformats.org/officeDocument/2006/relationships" id="261" r:id="R777b37c0a6594243"/>
    <p:sldId xmlns:r="http://schemas.openxmlformats.org/officeDocument/2006/relationships" id="262" r:id="R63400f43d56c49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41f3813814988" /><Relationship Type="http://schemas.openxmlformats.org/officeDocument/2006/relationships/slide" Target="/ppt/slides/slide1.xml" Id="Rfd381ab16ecb4720" /><Relationship Type="http://schemas.openxmlformats.org/officeDocument/2006/relationships/slide" Target="/ppt/slides/slide2.xml" Id="R4a7a3d2b43f24d11" /><Relationship Type="http://schemas.openxmlformats.org/officeDocument/2006/relationships/slide" Target="/ppt/slides/slide3.xml" Id="Rb3696fb4c1004f61" /><Relationship Type="http://schemas.openxmlformats.org/officeDocument/2006/relationships/slide" Target="/ppt/slides/slide4.xml" Id="Ra1c621f0b6584fbd" /><Relationship Type="http://schemas.openxmlformats.org/officeDocument/2006/relationships/slide" Target="/ppt/slides/slide5.xml" Id="Rb6bd20f794984c33" /><Relationship Type="http://schemas.openxmlformats.org/officeDocument/2006/relationships/slide" Target="/ppt/slides/slide6.xml" Id="R777b37c0a6594243" /><Relationship Type="http://schemas.openxmlformats.org/officeDocument/2006/relationships/slide" Target="/ppt/slides/slide7.xml" Id="R63400f43d56c49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6e66da15949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d7aaf061f4dca" /><Relationship Type="http://schemas.openxmlformats.org/officeDocument/2006/relationships/theme" Target="/ppt/slideMasters/theme/theme1.xml" Id="R8d43ff29afe749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d7aaf061f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2e4564bf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2c322f966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9ab65573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3b92beaf2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e5915aec748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840298f1b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ee5702a6c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HENRIK KOLLE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Kongsskogen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836 664 752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