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fb3a28fe9346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9ab685edb24b76"/>
  </p:sldMasterIdLst>
  <p:sldIdLst>
    <p:sldId xmlns:r="http://schemas.openxmlformats.org/officeDocument/2006/relationships" id="256" r:id="Rdade77a0f4b3495a"/>
    <p:sldId xmlns:r="http://schemas.openxmlformats.org/officeDocument/2006/relationships" id="257" r:id="R863a13d1c8af47ac"/>
    <p:sldId xmlns:r="http://schemas.openxmlformats.org/officeDocument/2006/relationships" id="258" r:id="R860a29418aae4c8f"/>
    <p:sldId xmlns:r="http://schemas.openxmlformats.org/officeDocument/2006/relationships" id="259" r:id="R454ae8fd614d4bb8"/>
    <p:sldId xmlns:r="http://schemas.openxmlformats.org/officeDocument/2006/relationships" id="260" r:id="R2e15730ba9f7460a"/>
    <p:sldId xmlns:r="http://schemas.openxmlformats.org/officeDocument/2006/relationships" id="261" r:id="R27b80b4885b141a3"/>
    <p:sldId xmlns:r="http://schemas.openxmlformats.org/officeDocument/2006/relationships" id="262" r:id="Rb69ac88d4b7648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ab685edb24b76" /><Relationship Type="http://schemas.openxmlformats.org/officeDocument/2006/relationships/slide" Target="/ppt/slides/slide1.xml" Id="Rdade77a0f4b3495a" /><Relationship Type="http://schemas.openxmlformats.org/officeDocument/2006/relationships/slide" Target="/ppt/slides/slide2.xml" Id="R863a13d1c8af47ac" /><Relationship Type="http://schemas.openxmlformats.org/officeDocument/2006/relationships/slide" Target="/ppt/slides/slide3.xml" Id="R860a29418aae4c8f" /><Relationship Type="http://schemas.openxmlformats.org/officeDocument/2006/relationships/slide" Target="/ppt/slides/slide4.xml" Id="R454ae8fd614d4bb8" /><Relationship Type="http://schemas.openxmlformats.org/officeDocument/2006/relationships/slide" Target="/ppt/slides/slide5.xml" Id="R2e15730ba9f7460a" /><Relationship Type="http://schemas.openxmlformats.org/officeDocument/2006/relationships/slide" Target="/ppt/slides/slide6.xml" Id="R27b80b4885b141a3" /><Relationship Type="http://schemas.openxmlformats.org/officeDocument/2006/relationships/slide" Target="/ppt/slides/slide7.xml" Id="Rb69ac88d4b7648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e1b3ce4c3647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cd9a351ba4761" /><Relationship Type="http://schemas.openxmlformats.org/officeDocument/2006/relationships/theme" Target="/ppt/slideMasters/theme/theme1.xml" Id="Ra4333b846b654a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acd9a351ba47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eb62d94874b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5a2f4ad3c4c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b6e1015a041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f6b18fa2347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5cedc081741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10c14ec644b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86c9fedbc4d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REGNSKAPSHUSET NORD-NORGE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NORD-NORGE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REGNSKAPSHUSET NORD-NORGE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NORD-NORGE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NORD-NORGE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NORD-NORGE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331 927 958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8 936 664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2 365 595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164 896 529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393 037 877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NORD-NORGE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NORD-NORGE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HELGELAND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NORD-NORGE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64 77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post@snnregnskap.no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www.snnregnskap.no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851 987 142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NORD-NORGE AS</a:t>
            </a:r>
          </a:p>
        </p:txBody>
      </p:sp>
    </p:spTree>
  </p:cSld>
  <p:clrMapOvr>
    <a:masterClrMapping xmlns:a="http://schemas.openxmlformats.org/drawingml/2006/main"/>
  </p:clrMapOvr>
</p:sld>
</file>