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f79575b0d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2f7e6914c49ad"/>
  </p:sldMasterIdLst>
  <p:sldIdLst>
    <p:sldId xmlns:r="http://schemas.openxmlformats.org/officeDocument/2006/relationships" id="256" r:id="Re54051c9fc0446fc"/>
    <p:sldId xmlns:r="http://schemas.openxmlformats.org/officeDocument/2006/relationships" id="257" r:id="Rdf76bd26f9fe4435"/>
    <p:sldId xmlns:r="http://schemas.openxmlformats.org/officeDocument/2006/relationships" id="258" r:id="R16158baa5dfd4009"/>
    <p:sldId xmlns:r="http://schemas.openxmlformats.org/officeDocument/2006/relationships" id="259" r:id="Recfb3d5c729e4a5d"/>
    <p:sldId xmlns:r="http://schemas.openxmlformats.org/officeDocument/2006/relationships" id="260" r:id="R344e069be41949f3"/>
    <p:sldId xmlns:r="http://schemas.openxmlformats.org/officeDocument/2006/relationships" id="261" r:id="R6d3ae33ad5a643c0"/>
    <p:sldId xmlns:r="http://schemas.openxmlformats.org/officeDocument/2006/relationships" id="262" r:id="Re74a2f8060b2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2f7e6914c49ad" /><Relationship Type="http://schemas.openxmlformats.org/officeDocument/2006/relationships/slide" Target="/ppt/slides/slide1.xml" Id="Re54051c9fc0446fc" /><Relationship Type="http://schemas.openxmlformats.org/officeDocument/2006/relationships/slide" Target="/ppt/slides/slide2.xml" Id="Rdf76bd26f9fe4435" /><Relationship Type="http://schemas.openxmlformats.org/officeDocument/2006/relationships/slide" Target="/ppt/slides/slide3.xml" Id="R16158baa5dfd4009" /><Relationship Type="http://schemas.openxmlformats.org/officeDocument/2006/relationships/slide" Target="/ppt/slides/slide4.xml" Id="Recfb3d5c729e4a5d" /><Relationship Type="http://schemas.openxmlformats.org/officeDocument/2006/relationships/slide" Target="/ppt/slides/slide5.xml" Id="R344e069be41949f3" /><Relationship Type="http://schemas.openxmlformats.org/officeDocument/2006/relationships/slide" Target="/ppt/slides/slide6.xml" Id="R6d3ae33ad5a643c0" /><Relationship Type="http://schemas.openxmlformats.org/officeDocument/2006/relationships/slide" Target="/ppt/slides/slide7.xml" Id="Re74a2f8060b2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c0c937da44f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c16f86659430b" /><Relationship Type="http://schemas.openxmlformats.org/officeDocument/2006/relationships/theme" Target="/ppt/slideMasters/theme/theme1.xml" Id="R54a6ec35e904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c16f86659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d728945843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b7fe252249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d70b10d3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4044e0e2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baec2fbb4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74b0f7f0c4b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38767d05b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NYDALS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 MASKINSTASJON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47 493 979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Kilhusveien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9402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04 10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853 097 012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