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fe84f4e0cc43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4b6e50f5f04418"/>
  </p:sldMasterIdLst>
  <p:sldIdLst>
    <p:sldId xmlns:r="http://schemas.openxmlformats.org/officeDocument/2006/relationships" id="256" r:id="R488de60569804c25"/>
    <p:sldId xmlns:r="http://schemas.openxmlformats.org/officeDocument/2006/relationships" id="257" r:id="R83a2144e41f64336"/>
    <p:sldId xmlns:r="http://schemas.openxmlformats.org/officeDocument/2006/relationships" id="258" r:id="R1d5dd3442ca64dac"/>
    <p:sldId xmlns:r="http://schemas.openxmlformats.org/officeDocument/2006/relationships" id="259" r:id="Rd2ef9f52ba854bea"/>
    <p:sldId xmlns:r="http://schemas.openxmlformats.org/officeDocument/2006/relationships" id="260" r:id="R12eaf0ab67ea4fc8"/>
    <p:sldId xmlns:r="http://schemas.openxmlformats.org/officeDocument/2006/relationships" id="261" r:id="Rc459cfea63b74abe"/>
    <p:sldId xmlns:r="http://schemas.openxmlformats.org/officeDocument/2006/relationships" id="262" r:id="Re0d281be757949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b6e50f5f04418" /><Relationship Type="http://schemas.openxmlformats.org/officeDocument/2006/relationships/slide" Target="/ppt/slides/slide1.xml" Id="R488de60569804c25" /><Relationship Type="http://schemas.openxmlformats.org/officeDocument/2006/relationships/slide" Target="/ppt/slides/slide2.xml" Id="R83a2144e41f64336" /><Relationship Type="http://schemas.openxmlformats.org/officeDocument/2006/relationships/slide" Target="/ppt/slides/slide3.xml" Id="R1d5dd3442ca64dac" /><Relationship Type="http://schemas.openxmlformats.org/officeDocument/2006/relationships/slide" Target="/ppt/slides/slide4.xml" Id="Rd2ef9f52ba854bea" /><Relationship Type="http://schemas.openxmlformats.org/officeDocument/2006/relationships/slide" Target="/ppt/slides/slide5.xml" Id="R12eaf0ab67ea4fc8" /><Relationship Type="http://schemas.openxmlformats.org/officeDocument/2006/relationships/slide" Target="/ppt/slides/slide6.xml" Id="Rc459cfea63b74abe" /><Relationship Type="http://schemas.openxmlformats.org/officeDocument/2006/relationships/slide" Target="/ppt/slides/slide7.xml" Id="Re0d281be757949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3d8d8a4eb4b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59263298444ba" /><Relationship Type="http://schemas.openxmlformats.org/officeDocument/2006/relationships/theme" Target="/ppt/slideMasters/theme/theme1.xml" Id="R58ff3089976f4a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f59263298444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92a9a13194e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a0909832442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48eea2ba346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c1209ff8648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44c9832164e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9f1e6d8314c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0e259433841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NEDRE STRANDGATE 18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NEDRE STRANDGATE 18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NEDRE STRANDGATE 18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NEDRE STRANDGATE 18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NEDRE STRANDGATE 18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NEDRE STRANDGATE 18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211 530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216 244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NEDRE STRANDGATE 18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HEGVIK MARI HERKEDAL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KLOCK JONATAN HJELSET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ERLING LUDVIG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RÆSTAD DAN HÅVARD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BALSNES TONE K JEPPESEN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DRØNNEN ASLAK STEINAR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NEDRE STRANDGATE 18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Strandgate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6004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14 74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tbals@online.no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856 685 632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NEDRE STRANDGATE 18</a:t>
            </a:r>
          </a:p>
        </p:txBody>
      </p:sp>
    </p:spTree>
  </p:cSld>
  <p:clrMapOvr>
    <a:masterClrMapping xmlns:a="http://schemas.openxmlformats.org/drawingml/2006/main"/>
  </p:clrMapOvr>
</p:sld>
</file>