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41ee6ca28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9eec84d0944b4"/>
  </p:sldMasterIdLst>
  <p:sldIdLst>
    <p:sldId xmlns:r="http://schemas.openxmlformats.org/officeDocument/2006/relationships" id="256" r:id="R946d76de16574b7c"/>
    <p:sldId xmlns:r="http://schemas.openxmlformats.org/officeDocument/2006/relationships" id="257" r:id="R0c12e76d71cc4ca3"/>
    <p:sldId xmlns:r="http://schemas.openxmlformats.org/officeDocument/2006/relationships" id="258" r:id="R149a32f1ff2248dc"/>
    <p:sldId xmlns:r="http://schemas.openxmlformats.org/officeDocument/2006/relationships" id="259" r:id="R2f05ed9794fa4f0d"/>
    <p:sldId xmlns:r="http://schemas.openxmlformats.org/officeDocument/2006/relationships" id="260" r:id="R3bc0ab6094c1401b"/>
    <p:sldId xmlns:r="http://schemas.openxmlformats.org/officeDocument/2006/relationships" id="261" r:id="R5bd4cfc586bc4909"/>
    <p:sldId xmlns:r="http://schemas.openxmlformats.org/officeDocument/2006/relationships" id="262" r:id="R4a6ed73dc869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9eec84d0944b4" /><Relationship Type="http://schemas.openxmlformats.org/officeDocument/2006/relationships/slide" Target="/ppt/slides/slide1.xml" Id="R946d76de16574b7c" /><Relationship Type="http://schemas.openxmlformats.org/officeDocument/2006/relationships/slide" Target="/ppt/slides/slide2.xml" Id="R0c12e76d71cc4ca3" /><Relationship Type="http://schemas.openxmlformats.org/officeDocument/2006/relationships/slide" Target="/ppt/slides/slide3.xml" Id="R149a32f1ff2248dc" /><Relationship Type="http://schemas.openxmlformats.org/officeDocument/2006/relationships/slide" Target="/ppt/slides/slide4.xml" Id="R2f05ed9794fa4f0d" /><Relationship Type="http://schemas.openxmlformats.org/officeDocument/2006/relationships/slide" Target="/ppt/slides/slide5.xml" Id="R3bc0ab6094c1401b" /><Relationship Type="http://schemas.openxmlformats.org/officeDocument/2006/relationships/slide" Target="/ppt/slides/slide6.xml" Id="R5bd4cfc586bc4909" /><Relationship Type="http://schemas.openxmlformats.org/officeDocument/2006/relationships/slide" Target="/ppt/slides/slide7.xml" Id="R4a6ed73dc869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eced0bd4d44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70a6168404cf5" /><Relationship Type="http://schemas.openxmlformats.org/officeDocument/2006/relationships/theme" Target="/ppt/slideMasters/theme/theme1.xml" Id="Rc44287ad1e45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70a6168404c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4bf0b26e246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ac563ac0342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3c6a62b06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67834b77c4e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8bc87e2e6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3d5a8c41d4c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aef9ae7834b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SMARTOPTICS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SMARTOPTICS GROUP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169 773 000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326 640 000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CORETECH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K-SPAR INDUSTRIER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KLØVNINGEN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Smartoptics AS, 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41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858 905 192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