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1502a175df48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bb80fa6f024217"/>
  </p:sldMasterIdLst>
  <p:sldIdLst>
    <p:sldId xmlns:r="http://schemas.openxmlformats.org/officeDocument/2006/relationships" id="256" r:id="Rcc5de590ccb14a6d"/>
    <p:sldId xmlns:r="http://schemas.openxmlformats.org/officeDocument/2006/relationships" id="257" r:id="R0be350d82299480e"/>
    <p:sldId xmlns:r="http://schemas.openxmlformats.org/officeDocument/2006/relationships" id="258" r:id="Rabcb913a4b1a40bd"/>
    <p:sldId xmlns:r="http://schemas.openxmlformats.org/officeDocument/2006/relationships" id="259" r:id="Re2967e7d288f41c9"/>
    <p:sldId xmlns:r="http://schemas.openxmlformats.org/officeDocument/2006/relationships" id="260" r:id="R11e1f155add94bb0"/>
    <p:sldId xmlns:r="http://schemas.openxmlformats.org/officeDocument/2006/relationships" id="261" r:id="Rebe3a70da1264534"/>
    <p:sldId xmlns:r="http://schemas.openxmlformats.org/officeDocument/2006/relationships" id="262" r:id="Raacf36c1bb1f46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b80fa6f024217" /><Relationship Type="http://schemas.openxmlformats.org/officeDocument/2006/relationships/slide" Target="/ppt/slides/slide1.xml" Id="Rcc5de590ccb14a6d" /><Relationship Type="http://schemas.openxmlformats.org/officeDocument/2006/relationships/slide" Target="/ppt/slides/slide2.xml" Id="R0be350d82299480e" /><Relationship Type="http://schemas.openxmlformats.org/officeDocument/2006/relationships/slide" Target="/ppt/slides/slide3.xml" Id="Rabcb913a4b1a40bd" /><Relationship Type="http://schemas.openxmlformats.org/officeDocument/2006/relationships/slide" Target="/ppt/slides/slide4.xml" Id="Re2967e7d288f41c9" /><Relationship Type="http://schemas.openxmlformats.org/officeDocument/2006/relationships/slide" Target="/ppt/slides/slide5.xml" Id="R11e1f155add94bb0" /><Relationship Type="http://schemas.openxmlformats.org/officeDocument/2006/relationships/slide" Target="/ppt/slides/slide6.xml" Id="Rebe3a70da1264534" /><Relationship Type="http://schemas.openxmlformats.org/officeDocument/2006/relationships/slide" Target="/ppt/slides/slide7.xml" Id="Raacf36c1bb1f46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4fbce564984c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9134908cd4ce2" /><Relationship Type="http://schemas.openxmlformats.org/officeDocument/2006/relationships/theme" Target="/ppt/slideMasters/theme/theme1.xml" Id="R1f46734fc76344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79134908cd4c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5e217c1e549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e64c37ccd49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789d22a094f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437b0032b45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db44ca2e04c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37dfbdac644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033ab08624c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VISTA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VISTA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−107 202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6 994 700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7 037 704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ERIK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Ljabrukollen terrasse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864 592 872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