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2c15afdda940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22f094c0ed4094"/>
  </p:sldMasterIdLst>
  <p:sldIdLst>
    <p:sldId xmlns:r="http://schemas.openxmlformats.org/officeDocument/2006/relationships" id="256" r:id="R07acf615abcb4655"/>
    <p:sldId xmlns:r="http://schemas.openxmlformats.org/officeDocument/2006/relationships" id="257" r:id="Rcd99eb478faa41e1"/>
    <p:sldId xmlns:r="http://schemas.openxmlformats.org/officeDocument/2006/relationships" id="258" r:id="R482c84122c424e9c"/>
    <p:sldId xmlns:r="http://schemas.openxmlformats.org/officeDocument/2006/relationships" id="259" r:id="Rbf5919a4e9f1479d"/>
    <p:sldId xmlns:r="http://schemas.openxmlformats.org/officeDocument/2006/relationships" id="260" r:id="R11c8ccd8f16549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22f094c0ed4094" /><Relationship Type="http://schemas.openxmlformats.org/officeDocument/2006/relationships/slide" Target="/ppt/slides/slide1.xml" Id="R07acf615abcb4655" /><Relationship Type="http://schemas.openxmlformats.org/officeDocument/2006/relationships/slide" Target="/ppt/slides/slide2.xml" Id="Rcd99eb478faa41e1" /><Relationship Type="http://schemas.openxmlformats.org/officeDocument/2006/relationships/slide" Target="/ppt/slides/slide3.xml" Id="R482c84122c424e9c" /><Relationship Type="http://schemas.openxmlformats.org/officeDocument/2006/relationships/slide" Target="/ppt/slides/slide4.xml" Id="Rbf5919a4e9f1479d" /><Relationship Type="http://schemas.openxmlformats.org/officeDocument/2006/relationships/slide" Target="/ppt/slides/slide5.xml" Id="R11c8ccd8f16549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68547b7aa34f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300c19101047f5" /><Relationship Type="http://schemas.openxmlformats.org/officeDocument/2006/relationships/theme" Target="/ppt/slideMasters/theme/theme1.xml" Id="R6cc7378f7c874d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300c19101047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ba0416e6d54e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87d70c43f045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8dd297a9e445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b3cb7e9e164e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7287170a074d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ARBEIDERPARTIET I BERGEN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ARBEIDERPARTIET I BERGEN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ARBEIDERPARTIET I BERGEN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ARBEIDERPARTIET I BERGEN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ARBEIDERPARTIET I BERGEN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ARBEIDERPARTIET I BERGEN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Hilles gate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71 50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hordaland@dna.no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www.hordalanddna.no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871 086 702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ARBEIDERPARTIET I BERGEN</a:t>
            </a:r>
          </a:p>
        </p:txBody>
      </p:sp>
    </p:spTree>
  </p:cSld>
  <p:clrMapOvr>
    <a:masterClrMapping xmlns:a="http://schemas.openxmlformats.org/drawingml/2006/main"/>
  </p:clrMapOvr>
</p:sld>
</file>