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2ba86c5456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c0b43e5659441b"/>
  </p:sldMasterIdLst>
  <p:sldIdLst>
    <p:sldId xmlns:r="http://schemas.openxmlformats.org/officeDocument/2006/relationships" id="256" r:id="Re2548720b8664ea4"/>
    <p:sldId xmlns:r="http://schemas.openxmlformats.org/officeDocument/2006/relationships" id="257" r:id="R62ba3d18075a4d8e"/>
    <p:sldId xmlns:r="http://schemas.openxmlformats.org/officeDocument/2006/relationships" id="258" r:id="Rb1547e0e80f3478e"/>
    <p:sldId xmlns:r="http://schemas.openxmlformats.org/officeDocument/2006/relationships" id="259" r:id="Ra588fab5f2dc4ce6"/>
    <p:sldId xmlns:r="http://schemas.openxmlformats.org/officeDocument/2006/relationships" id="260" r:id="Rbb804156889147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0b43e5659441b" /><Relationship Type="http://schemas.openxmlformats.org/officeDocument/2006/relationships/slide" Target="/ppt/slides/slide1.xml" Id="Re2548720b8664ea4" /><Relationship Type="http://schemas.openxmlformats.org/officeDocument/2006/relationships/slide" Target="/ppt/slides/slide2.xml" Id="R62ba3d18075a4d8e" /><Relationship Type="http://schemas.openxmlformats.org/officeDocument/2006/relationships/slide" Target="/ppt/slides/slide3.xml" Id="Rb1547e0e80f3478e" /><Relationship Type="http://schemas.openxmlformats.org/officeDocument/2006/relationships/slide" Target="/ppt/slides/slide4.xml" Id="Ra588fab5f2dc4ce6" /><Relationship Type="http://schemas.openxmlformats.org/officeDocument/2006/relationships/slide" Target="/ppt/slides/slide5.xml" Id="Rbb804156889147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2a85a72bf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0cd3013fe4b7a" /><Relationship Type="http://schemas.openxmlformats.org/officeDocument/2006/relationships/theme" Target="/ppt/slideMasters/theme/theme1.xml" Id="R1a4f7eb981fe48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d0cd3013fe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68c177d6b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965704c51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8c1be732148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11cad1b0a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b154d1e9147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