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d5af58f656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48ba4b79054a01"/>
  </p:sldMasterIdLst>
  <p:sldIdLst>
    <p:sldId xmlns:r="http://schemas.openxmlformats.org/officeDocument/2006/relationships" id="256" r:id="Rcf9feb79ae1d44ad"/>
    <p:sldId xmlns:r="http://schemas.openxmlformats.org/officeDocument/2006/relationships" id="257" r:id="R1d25c92dea604077"/>
    <p:sldId xmlns:r="http://schemas.openxmlformats.org/officeDocument/2006/relationships" id="258" r:id="Rf3e7aa73f3d64871"/>
    <p:sldId xmlns:r="http://schemas.openxmlformats.org/officeDocument/2006/relationships" id="259" r:id="Re11e868e1b1e4454"/>
    <p:sldId xmlns:r="http://schemas.openxmlformats.org/officeDocument/2006/relationships" id="260" r:id="R55bcbb7044ff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8ba4b79054a01" /><Relationship Type="http://schemas.openxmlformats.org/officeDocument/2006/relationships/slide" Target="/ppt/slides/slide1.xml" Id="Rcf9feb79ae1d44ad" /><Relationship Type="http://schemas.openxmlformats.org/officeDocument/2006/relationships/slide" Target="/ppt/slides/slide2.xml" Id="R1d25c92dea604077" /><Relationship Type="http://schemas.openxmlformats.org/officeDocument/2006/relationships/slide" Target="/ppt/slides/slide3.xml" Id="Rf3e7aa73f3d64871" /><Relationship Type="http://schemas.openxmlformats.org/officeDocument/2006/relationships/slide" Target="/ppt/slides/slide4.xml" Id="Re11e868e1b1e4454" /><Relationship Type="http://schemas.openxmlformats.org/officeDocument/2006/relationships/slide" Target="/ppt/slides/slide5.xml" Id="R55bcbb7044ff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00261ae2d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f4f354fb6404f" /><Relationship Type="http://schemas.openxmlformats.org/officeDocument/2006/relationships/theme" Target="/ppt/slideMasters/theme/theme1.xml" Id="Rac94ee7568d942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f4f354fb640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5cd9dde7e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00e1cfeb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a75b74035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74f09aaa9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25b3532d840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 HOTELL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Pers Hotelldrift 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32074500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874 110 892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