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f410467a97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0d96f774f48cf"/>
  </p:sldMasterIdLst>
  <p:sldIdLst>
    <p:sldId xmlns:r="http://schemas.openxmlformats.org/officeDocument/2006/relationships" id="256" r:id="R539bde177d1149a5"/>
    <p:sldId xmlns:r="http://schemas.openxmlformats.org/officeDocument/2006/relationships" id="257" r:id="Re61af8946b1a4570"/>
    <p:sldId xmlns:r="http://schemas.openxmlformats.org/officeDocument/2006/relationships" id="258" r:id="R0f51385a9d9e4f94"/>
    <p:sldId xmlns:r="http://schemas.openxmlformats.org/officeDocument/2006/relationships" id="259" r:id="R10501a69ebf640f9"/>
    <p:sldId xmlns:r="http://schemas.openxmlformats.org/officeDocument/2006/relationships" id="260" r:id="Rdc6857deb3f748b9"/>
    <p:sldId xmlns:r="http://schemas.openxmlformats.org/officeDocument/2006/relationships" id="261" r:id="Rb2ceb994b4754401"/>
    <p:sldId xmlns:r="http://schemas.openxmlformats.org/officeDocument/2006/relationships" id="262" r:id="R553fac642991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0d96f774f48cf" /><Relationship Type="http://schemas.openxmlformats.org/officeDocument/2006/relationships/slide" Target="/ppt/slides/slide1.xml" Id="R539bde177d1149a5" /><Relationship Type="http://schemas.openxmlformats.org/officeDocument/2006/relationships/slide" Target="/ppt/slides/slide2.xml" Id="Re61af8946b1a4570" /><Relationship Type="http://schemas.openxmlformats.org/officeDocument/2006/relationships/slide" Target="/ppt/slides/slide3.xml" Id="R0f51385a9d9e4f94" /><Relationship Type="http://schemas.openxmlformats.org/officeDocument/2006/relationships/slide" Target="/ppt/slides/slide4.xml" Id="R10501a69ebf640f9" /><Relationship Type="http://schemas.openxmlformats.org/officeDocument/2006/relationships/slide" Target="/ppt/slides/slide5.xml" Id="Rdc6857deb3f748b9" /><Relationship Type="http://schemas.openxmlformats.org/officeDocument/2006/relationships/slide" Target="/ppt/slides/slide6.xml" Id="Rb2ceb994b4754401" /><Relationship Type="http://schemas.openxmlformats.org/officeDocument/2006/relationships/slide" Target="/ppt/slides/slide7.xml" Id="R553fac642991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780161d3b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a61bc48e24e9d" /><Relationship Type="http://schemas.openxmlformats.org/officeDocument/2006/relationships/theme" Target="/ppt/slideMasters/theme/theme1.xml" Id="R0cc1dfef5a0c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1a61bc48e2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0e65f66c544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891a32db7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768e468c6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cb2d273f6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1eba7aec47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da0530af947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fd7a4c14342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SHIPPING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15 991 508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23 219 151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47 328 477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CAIANO MARITIME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877 494 772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