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d97c10b20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237882cdc4bd9"/>
  </p:sldMasterIdLst>
  <p:sldIdLst>
    <p:sldId xmlns:r="http://schemas.openxmlformats.org/officeDocument/2006/relationships" id="256" r:id="R814699e2babf45c4"/>
    <p:sldId xmlns:r="http://schemas.openxmlformats.org/officeDocument/2006/relationships" id="257" r:id="R81453d11222a4b09"/>
    <p:sldId xmlns:r="http://schemas.openxmlformats.org/officeDocument/2006/relationships" id="258" r:id="R165582563b4e4820"/>
    <p:sldId xmlns:r="http://schemas.openxmlformats.org/officeDocument/2006/relationships" id="259" r:id="Re4d6a85603934dba"/>
    <p:sldId xmlns:r="http://schemas.openxmlformats.org/officeDocument/2006/relationships" id="260" r:id="R2f424a4e42654b8f"/>
    <p:sldId xmlns:r="http://schemas.openxmlformats.org/officeDocument/2006/relationships" id="261" r:id="R474cfab21e944846"/>
    <p:sldId xmlns:r="http://schemas.openxmlformats.org/officeDocument/2006/relationships" id="262" r:id="Rdb58e27461ff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237882cdc4bd9" /><Relationship Type="http://schemas.openxmlformats.org/officeDocument/2006/relationships/slide" Target="/ppt/slides/slide1.xml" Id="R814699e2babf45c4" /><Relationship Type="http://schemas.openxmlformats.org/officeDocument/2006/relationships/slide" Target="/ppt/slides/slide2.xml" Id="R81453d11222a4b09" /><Relationship Type="http://schemas.openxmlformats.org/officeDocument/2006/relationships/slide" Target="/ppt/slides/slide3.xml" Id="R165582563b4e4820" /><Relationship Type="http://schemas.openxmlformats.org/officeDocument/2006/relationships/slide" Target="/ppt/slides/slide4.xml" Id="Re4d6a85603934dba" /><Relationship Type="http://schemas.openxmlformats.org/officeDocument/2006/relationships/slide" Target="/ppt/slides/slide5.xml" Id="R2f424a4e42654b8f" /><Relationship Type="http://schemas.openxmlformats.org/officeDocument/2006/relationships/slide" Target="/ppt/slides/slide6.xml" Id="R474cfab21e944846" /><Relationship Type="http://schemas.openxmlformats.org/officeDocument/2006/relationships/slide" Target="/ppt/slides/slide7.xml" Id="Rdb58e27461ff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1204e5eee49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ab6ed4c204ac4" /><Relationship Type="http://schemas.openxmlformats.org/officeDocument/2006/relationships/theme" Target="/ppt/slideMasters/theme/theme1.xml" Id="R7a48f689029648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8ab6ed4c20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acd0aec8641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1758caa82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7381d3eff47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c57235a6e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d9172e30747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fb5696ed4d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96954f840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R-VENTURE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R-VENTURE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−1 081 002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319 834 981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423 506 554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828 183 816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R-VENTURE AS  –  21,7 %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VENTURES AS  –  15,1 %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 GROUP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ICT GROUP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BOLIG AS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54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post@24sevenoffice.com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www.24sevenoffice.com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R-VENTURE AS</a:t>
            </a:r>
          </a:p>
        </p:txBody>
      </p:sp>
    </p:spTree>
  </p:cSld>
  <p:clrMapOvr>
    <a:masterClrMapping xmlns:a="http://schemas.openxmlformats.org/drawingml/2006/main"/>
  </p:clrMapOvr>
</p:sld>
</file>