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0e095273ea41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ed7f7aa5aa4b37"/>
  </p:sldMasterIdLst>
  <p:sldIdLst>
    <p:sldId xmlns:r="http://schemas.openxmlformats.org/officeDocument/2006/relationships" id="256" r:id="R97020ecdc8314757"/>
    <p:sldId xmlns:r="http://schemas.openxmlformats.org/officeDocument/2006/relationships" id="257" r:id="R7d485b2e25814214"/>
    <p:sldId xmlns:r="http://schemas.openxmlformats.org/officeDocument/2006/relationships" id="258" r:id="Rd7523bba86b64a17"/>
    <p:sldId xmlns:r="http://schemas.openxmlformats.org/officeDocument/2006/relationships" id="259" r:id="R3110d47289f848ba"/>
    <p:sldId xmlns:r="http://schemas.openxmlformats.org/officeDocument/2006/relationships" id="260" r:id="R1e87d79c1ffe4253"/>
    <p:sldId xmlns:r="http://schemas.openxmlformats.org/officeDocument/2006/relationships" id="261" r:id="R6c88747e11c248be"/>
    <p:sldId xmlns:r="http://schemas.openxmlformats.org/officeDocument/2006/relationships" id="262" r:id="Re2c3ef6ed763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ed7f7aa5aa4b37" /><Relationship Type="http://schemas.openxmlformats.org/officeDocument/2006/relationships/slide" Target="/ppt/slides/slide1.xml" Id="R97020ecdc8314757" /><Relationship Type="http://schemas.openxmlformats.org/officeDocument/2006/relationships/slide" Target="/ppt/slides/slide2.xml" Id="R7d485b2e25814214" /><Relationship Type="http://schemas.openxmlformats.org/officeDocument/2006/relationships/slide" Target="/ppt/slides/slide3.xml" Id="Rd7523bba86b64a17" /><Relationship Type="http://schemas.openxmlformats.org/officeDocument/2006/relationships/slide" Target="/ppt/slides/slide4.xml" Id="R3110d47289f848ba" /><Relationship Type="http://schemas.openxmlformats.org/officeDocument/2006/relationships/slide" Target="/ppt/slides/slide5.xml" Id="R1e87d79c1ffe4253" /><Relationship Type="http://schemas.openxmlformats.org/officeDocument/2006/relationships/slide" Target="/ppt/slides/slide6.xml" Id="R6c88747e11c248be" /><Relationship Type="http://schemas.openxmlformats.org/officeDocument/2006/relationships/slide" Target="/ppt/slides/slide7.xml" Id="Re2c3ef6ed763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86df74d5e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c009bd8bb4000" /><Relationship Type="http://schemas.openxmlformats.org/officeDocument/2006/relationships/theme" Target="/ppt/slideMasters/theme/theme1.xml" Id="R39523768ecfc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ac009bd8bb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ac0a1a106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efe92ec5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2f92e2ba3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5998fe23a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0d23997b0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4eeb186740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f75be9db24b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STABEKK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STABEKK REGNSKAPSSERVICE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7 722 084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1 639 241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7 730 367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BJERKEK OLE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 etg, Storengveien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07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880 405 802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STABEKK REGNSKAPSSERVICE AS</a:t>
            </a:r>
          </a:p>
        </p:txBody>
      </p:sp>
    </p:spTree>
  </p:cSld>
  <p:clrMapOvr>
    <a:masterClrMapping xmlns:a="http://schemas.openxmlformats.org/drawingml/2006/main"/>
  </p:clrMapOvr>
</p:sld>
</file>