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536256813d43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220f3ac7bf4521"/>
  </p:sldMasterIdLst>
  <p:sldIdLst>
    <p:sldId xmlns:r="http://schemas.openxmlformats.org/officeDocument/2006/relationships" id="256" r:id="R4e921918eceb4505"/>
    <p:sldId xmlns:r="http://schemas.openxmlformats.org/officeDocument/2006/relationships" id="257" r:id="R1457791c266f4049"/>
    <p:sldId xmlns:r="http://schemas.openxmlformats.org/officeDocument/2006/relationships" id="258" r:id="R9fb9e67b825a4bc9"/>
    <p:sldId xmlns:r="http://schemas.openxmlformats.org/officeDocument/2006/relationships" id="259" r:id="Rda8f3431e4324b6e"/>
    <p:sldId xmlns:r="http://schemas.openxmlformats.org/officeDocument/2006/relationships" id="260" r:id="R255f2294baf1445b"/>
    <p:sldId xmlns:r="http://schemas.openxmlformats.org/officeDocument/2006/relationships" id="261" r:id="R19a63c2c38384eda"/>
    <p:sldId xmlns:r="http://schemas.openxmlformats.org/officeDocument/2006/relationships" id="262" r:id="Rffb56f2d77cf4b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220f3ac7bf4521" /><Relationship Type="http://schemas.openxmlformats.org/officeDocument/2006/relationships/slide" Target="/ppt/slides/slide1.xml" Id="R4e921918eceb4505" /><Relationship Type="http://schemas.openxmlformats.org/officeDocument/2006/relationships/slide" Target="/ppt/slides/slide2.xml" Id="R1457791c266f4049" /><Relationship Type="http://schemas.openxmlformats.org/officeDocument/2006/relationships/slide" Target="/ppt/slides/slide3.xml" Id="R9fb9e67b825a4bc9" /><Relationship Type="http://schemas.openxmlformats.org/officeDocument/2006/relationships/slide" Target="/ppt/slides/slide4.xml" Id="Rda8f3431e4324b6e" /><Relationship Type="http://schemas.openxmlformats.org/officeDocument/2006/relationships/slide" Target="/ppt/slides/slide5.xml" Id="R255f2294baf1445b" /><Relationship Type="http://schemas.openxmlformats.org/officeDocument/2006/relationships/slide" Target="/ppt/slides/slide6.xml" Id="R19a63c2c38384eda" /><Relationship Type="http://schemas.openxmlformats.org/officeDocument/2006/relationships/slide" Target="/ppt/slides/slide7.xml" Id="Rffb56f2d77cf4b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2812579bf43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d493fbf074e79" /><Relationship Type="http://schemas.openxmlformats.org/officeDocument/2006/relationships/theme" Target="/ppt/slideMasters/theme/theme1.xml" Id="R94c1027bde284c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d493fbf074e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a2b78ad7d47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0fd5d628e4a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5030dd38746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dc111348c46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668601ba742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85d80beb743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b7e07d7cc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