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99aaf5b8e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97def7f9d4589"/>
  </p:sldMasterIdLst>
  <p:sldIdLst>
    <p:sldId xmlns:r="http://schemas.openxmlformats.org/officeDocument/2006/relationships" id="256" r:id="R6a228e8dc29848ee"/>
    <p:sldId xmlns:r="http://schemas.openxmlformats.org/officeDocument/2006/relationships" id="257" r:id="R481a51aa02f340fe"/>
    <p:sldId xmlns:r="http://schemas.openxmlformats.org/officeDocument/2006/relationships" id="258" r:id="Ra05d8e0f372b492a"/>
    <p:sldId xmlns:r="http://schemas.openxmlformats.org/officeDocument/2006/relationships" id="259" r:id="R5ecbe816a3a7441e"/>
    <p:sldId xmlns:r="http://schemas.openxmlformats.org/officeDocument/2006/relationships" id="260" r:id="R9dedb3b7f942407e"/>
    <p:sldId xmlns:r="http://schemas.openxmlformats.org/officeDocument/2006/relationships" id="261" r:id="R2b2367ab5d264ca8"/>
    <p:sldId xmlns:r="http://schemas.openxmlformats.org/officeDocument/2006/relationships" id="262" r:id="Rc38ef078680045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97def7f9d4589" /><Relationship Type="http://schemas.openxmlformats.org/officeDocument/2006/relationships/slide" Target="/ppt/slides/slide1.xml" Id="R6a228e8dc29848ee" /><Relationship Type="http://schemas.openxmlformats.org/officeDocument/2006/relationships/slide" Target="/ppt/slides/slide2.xml" Id="R481a51aa02f340fe" /><Relationship Type="http://schemas.openxmlformats.org/officeDocument/2006/relationships/slide" Target="/ppt/slides/slide3.xml" Id="Ra05d8e0f372b492a" /><Relationship Type="http://schemas.openxmlformats.org/officeDocument/2006/relationships/slide" Target="/ppt/slides/slide4.xml" Id="R5ecbe816a3a7441e" /><Relationship Type="http://schemas.openxmlformats.org/officeDocument/2006/relationships/slide" Target="/ppt/slides/slide5.xml" Id="R9dedb3b7f942407e" /><Relationship Type="http://schemas.openxmlformats.org/officeDocument/2006/relationships/slide" Target="/ppt/slides/slide6.xml" Id="R2b2367ab5d264ca8" /><Relationship Type="http://schemas.openxmlformats.org/officeDocument/2006/relationships/slide" Target="/ppt/slides/slide7.xml" Id="Rc38ef078680045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4a89a15b946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d754363e749be" /><Relationship Type="http://schemas.openxmlformats.org/officeDocument/2006/relationships/theme" Target="/ppt/slideMasters/theme/theme1.xml" Id="R1ae10fd581d24f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d754363e749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899472827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dfeec371f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20704d75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c0871446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47277e15c4e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d3ed20c4441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485f2c7f648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