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4f48bb102348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384f5923d14739"/>
  </p:sldMasterIdLst>
  <p:sldIdLst>
    <p:sldId xmlns:r="http://schemas.openxmlformats.org/officeDocument/2006/relationships" id="256" r:id="R29821aa336994652"/>
    <p:sldId xmlns:r="http://schemas.openxmlformats.org/officeDocument/2006/relationships" id="257" r:id="R3dfe25dea992468b"/>
    <p:sldId xmlns:r="http://schemas.openxmlformats.org/officeDocument/2006/relationships" id="258" r:id="R7c320d31f2234a77"/>
    <p:sldId xmlns:r="http://schemas.openxmlformats.org/officeDocument/2006/relationships" id="259" r:id="R140eb9a5353a4502"/>
    <p:sldId xmlns:r="http://schemas.openxmlformats.org/officeDocument/2006/relationships" id="260" r:id="Rd80e645cdfa64e43"/>
    <p:sldId xmlns:r="http://schemas.openxmlformats.org/officeDocument/2006/relationships" id="261" r:id="R2591ce4205d6404b"/>
    <p:sldId xmlns:r="http://schemas.openxmlformats.org/officeDocument/2006/relationships" id="262" r:id="R302caaabc67948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384f5923d14739" /><Relationship Type="http://schemas.openxmlformats.org/officeDocument/2006/relationships/slide" Target="/ppt/slides/slide1.xml" Id="R29821aa336994652" /><Relationship Type="http://schemas.openxmlformats.org/officeDocument/2006/relationships/slide" Target="/ppt/slides/slide2.xml" Id="R3dfe25dea992468b" /><Relationship Type="http://schemas.openxmlformats.org/officeDocument/2006/relationships/slide" Target="/ppt/slides/slide3.xml" Id="R7c320d31f2234a77" /><Relationship Type="http://schemas.openxmlformats.org/officeDocument/2006/relationships/slide" Target="/ppt/slides/slide4.xml" Id="R140eb9a5353a4502" /><Relationship Type="http://schemas.openxmlformats.org/officeDocument/2006/relationships/slide" Target="/ppt/slides/slide5.xml" Id="Rd80e645cdfa64e43" /><Relationship Type="http://schemas.openxmlformats.org/officeDocument/2006/relationships/slide" Target="/ppt/slides/slide6.xml" Id="R2591ce4205d6404b" /><Relationship Type="http://schemas.openxmlformats.org/officeDocument/2006/relationships/slide" Target="/ppt/slides/slide7.xml" Id="R302caaabc67948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824e189fe643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9ccfa9fca4c78" /><Relationship Type="http://schemas.openxmlformats.org/officeDocument/2006/relationships/theme" Target="/ppt/slideMasters/theme/theme1.xml" Id="Rb16b065436e34c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19ccfa9fca4c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da37a654944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bea30713c4f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03b4373e841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6135a0b9a4d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b578c8c7e44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9ed4c5f1049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ac67ca8464a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LT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LT FINANS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1 733 600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−9 933 894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17 399 674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449 346 601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503 974 758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LEIF TRYGVE  –  63,5 %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LINDA BLOM  –  21,5 %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LEIF TRYGVE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AGA HALDIS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Nattrutekaien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5411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888 969 942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 FINANS AS</a:t>
            </a:r>
          </a:p>
        </p:txBody>
      </p:sp>
    </p:spTree>
  </p:cSld>
  <p:clrMapOvr>
    <a:masterClrMapping xmlns:a="http://schemas.openxmlformats.org/drawingml/2006/main"/>
  </p:clrMapOvr>
</p:sld>
</file>