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d23f36c2ae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5113b092f74ed3"/>
  </p:sldMasterIdLst>
  <p:sldIdLst>
    <p:sldId xmlns:r="http://schemas.openxmlformats.org/officeDocument/2006/relationships" id="256" r:id="Raf223c76358f44d8"/>
    <p:sldId xmlns:r="http://schemas.openxmlformats.org/officeDocument/2006/relationships" id="257" r:id="Rfa56ba3758f54f05"/>
    <p:sldId xmlns:r="http://schemas.openxmlformats.org/officeDocument/2006/relationships" id="258" r:id="Ra3feb601263f495f"/>
    <p:sldId xmlns:r="http://schemas.openxmlformats.org/officeDocument/2006/relationships" id="259" r:id="Rba8a8468b5574974"/>
    <p:sldId xmlns:r="http://schemas.openxmlformats.org/officeDocument/2006/relationships" id="260" r:id="R3481eb4cd91241d0"/>
    <p:sldId xmlns:r="http://schemas.openxmlformats.org/officeDocument/2006/relationships" id="261" r:id="Rad615325bba94177"/>
    <p:sldId xmlns:r="http://schemas.openxmlformats.org/officeDocument/2006/relationships" id="262" r:id="R77bd3d1100b448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5113b092f74ed3" /><Relationship Type="http://schemas.openxmlformats.org/officeDocument/2006/relationships/slide" Target="/ppt/slides/slide1.xml" Id="Raf223c76358f44d8" /><Relationship Type="http://schemas.openxmlformats.org/officeDocument/2006/relationships/slide" Target="/ppt/slides/slide2.xml" Id="Rfa56ba3758f54f05" /><Relationship Type="http://schemas.openxmlformats.org/officeDocument/2006/relationships/slide" Target="/ppt/slides/slide3.xml" Id="Ra3feb601263f495f" /><Relationship Type="http://schemas.openxmlformats.org/officeDocument/2006/relationships/slide" Target="/ppt/slides/slide4.xml" Id="Rba8a8468b5574974" /><Relationship Type="http://schemas.openxmlformats.org/officeDocument/2006/relationships/slide" Target="/ppt/slides/slide5.xml" Id="R3481eb4cd91241d0" /><Relationship Type="http://schemas.openxmlformats.org/officeDocument/2006/relationships/slide" Target="/ppt/slides/slide6.xml" Id="Rad615325bba94177" /><Relationship Type="http://schemas.openxmlformats.org/officeDocument/2006/relationships/slide" Target="/ppt/slides/slide7.xml" Id="R77bd3d1100b448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b7cd1903d049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0b80728cb43ac" /><Relationship Type="http://schemas.openxmlformats.org/officeDocument/2006/relationships/theme" Target="/ppt/slideMasters/theme/theme1.xml" Id="Rb8656eeca0274d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b0b80728cb43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49b3758db44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dc964fb29404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1430c620ef49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63965ba6a444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e780435c749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a7b00fe724f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f4a0ab6ab4c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ENTREPRENEUR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ENTREPRENEUR AS ble etablert [år] og holder til i Snåsa.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227 406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8 816 340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8 853 465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ARNE PETTER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MEDIAAS MARIT O HUSTAD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220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7760 Snåsa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889 102 012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ENTREPRENEUR AS</a:t>
            </a:r>
          </a:p>
        </p:txBody>
      </p:sp>
    </p:spTree>
  </p:cSld>
  <p:clrMapOvr>
    <a:masterClrMapping xmlns:a="http://schemas.openxmlformats.org/drawingml/2006/main"/>
  </p:clrMapOvr>
</p:sld>
</file>