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2cfa01f8f45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b6ab536b742cf"/>
  </p:sldMasterIdLst>
  <p:sldIdLst>
    <p:sldId xmlns:r="http://schemas.openxmlformats.org/officeDocument/2006/relationships" id="256" r:id="Rd531d0e4e54741c2"/>
    <p:sldId xmlns:r="http://schemas.openxmlformats.org/officeDocument/2006/relationships" id="257" r:id="Rea3188926e1141a9"/>
    <p:sldId xmlns:r="http://schemas.openxmlformats.org/officeDocument/2006/relationships" id="258" r:id="Rc6bb80b6b3444e77"/>
    <p:sldId xmlns:r="http://schemas.openxmlformats.org/officeDocument/2006/relationships" id="259" r:id="Rb85d600e59594a29"/>
    <p:sldId xmlns:r="http://schemas.openxmlformats.org/officeDocument/2006/relationships" id="260" r:id="Rde35f1ab2a3e4423"/>
    <p:sldId xmlns:r="http://schemas.openxmlformats.org/officeDocument/2006/relationships" id="261" r:id="R4339228b1b294cb7"/>
    <p:sldId xmlns:r="http://schemas.openxmlformats.org/officeDocument/2006/relationships" id="262" r:id="R6ff279e70700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b6ab536b742cf" /><Relationship Type="http://schemas.openxmlformats.org/officeDocument/2006/relationships/slide" Target="/ppt/slides/slide1.xml" Id="Rd531d0e4e54741c2" /><Relationship Type="http://schemas.openxmlformats.org/officeDocument/2006/relationships/slide" Target="/ppt/slides/slide2.xml" Id="Rea3188926e1141a9" /><Relationship Type="http://schemas.openxmlformats.org/officeDocument/2006/relationships/slide" Target="/ppt/slides/slide3.xml" Id="Rc6bb80b6b3444e77" /><Relationship Type="http://schemas.openxmlformats.org/officeDocument/2006/relationships/slide" Target="/ppt/slides/slide4.xml" Id="Rb85d600e59594a29" /><Relationship Type="http://schemas.openxmlformats.org/officeDocument/2006/relationships/slide" Target="/ppt/slides/slide5.xml" Id="Rde35f1ab2a3e4423" /><Relationship Type="http://schemas.openxmlformats.org/officeDocument/2006/relationships/slide" Target="/ppt/slides/slide6.xml" Id="R4339228b1b294cb7" /><Relationship Type="http://schemas.openxmlformats.org/officeDocument/2006/relationships/slide" Target="/ppt/slides/slide7.xml" Id="R6ff279e70700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6d33234c4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5bd90dd624e18" /><Relationship Type="http://schemas.openxmlformats.org/officeDocument/2006/relationships/theme" Target="/ppt/slideMasters/theme/theme1.xml" Id="R8cb2bce0aadc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15bd90dd62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5fab3a3e2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32bf2db9445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8a9b3718641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56db0cfff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3a63053604d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bdc123f7448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2bc544ef6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117 571 072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123 083 361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HALFDAN NØRSTENÆS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Stranden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jorgen@tendenz.net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