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3ae9f5d0a5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c5604d21d64deb"/>
  </p:sldMasterIdLst>
  <p:sldIdLst>
    <p:sldId xmlns:r="http://schemas.openxmlformats.org/officeDocument/2006/relationships" id="256" r:id="R99931daf5e154056"/>
    <p:sldId xmlns:r="http://schemas.openxmlformats.org/officeDocument/2006/relationships" id="257" r:id="Rbddde82dc71f483a"/>
    <p:sldId xmlns:r="http://schemas.openxmlformats.org/officeDocument/2006/relationships" id="258" r:id="R1150e88a61fd4aa9"/>
    <p:sldId xmlns:r="http://schemas.openxmlformats.org/officeDocument/2006/relationships" id="259" r:id="R42594ea803ba4e1b"/>
    <p:sldId xmlns:r="http://schemas.openxmlformats.org/officeDocument/2006/relationships" id="260" r:id="R7c94e78890714de0"/>
    <p:sldId xmlns:r="http://schemas.openxmlformats.org/officeDocument/2006/relationships" id="261" r:id="R21069cb864f24cf0"/>
    <p:sldId xmlns:r="http://schemas.openxmlformats.org/officeDocument/2006/relationships" id="262" r:id="R11f776a6060b4c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5604d21d64deb" /><Relationship Type="http://schemas.openxmlformats.org/officeDocument/2006/relationships/slide" Target="/ppt/slides/slide1.xml" Id="R99931daf5e154056" /><Relationship Type="http://schemas.openxmlformats.org/officeDocument/2006/relationships/slide" Target="/ppt/slides/slide2.xml" Id="Rbddde82dc71f483a" /><Relationship Type="http://schemas.openxmlformats.org/officeDocument/2006/relationships/slide" Target="/ppt/slides/slide3.xml" Id="R1150e88a61fd4aa9" /><Relationship Type="http://schemas.openxmlformats.org/officeDocument/2006/relationships/slide" Target="/ppt/slides/slide4.xml" Id="R42594ea803ba4e1b" /><Relationship Type="http://schemas.openxmlformats.org/officeDocument/2006/relationships/slide" Target="/ppt/slides/slide5.xml" Id="R7c94e78890714de0" /><Relationship Type="http://schemas.openxmlformats.org/officeDocument/2006/relationships/slide" Target="/ppt/slides/slide6.xml" Id="R21069cb864f24cf0" /><Relationship Type="http://schemas.openxmlformats.org/officeDocument/2006/relationships/slide" Target="/ppt/slides/slide7.xml" Id="R11f776a6060b4c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c16f8ace44c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9d202e19442e0" /><Relationship Type="http://schemas.openxmlformats.org/officeDocument/2006/relationships/theme" Target="/ppt/slideMasters/theme/theme1.xml" Id="Re8d3a2b681d446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19d202e19442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298bfa35f4f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358d81bab44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ad017026a41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72c68c4e94a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52780294a4f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1a284761447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87e1a78b544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INGEFO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INGEFO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4 270 538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INGULF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